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sldIdLst>
    <p:sldId id="535" r:id="rId2"/>
    <p:sldId id="536" r:id="rId3"/>
    <p:sldId id="605" r:id="rId4"/>
    <p:sldId id="258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55" r:id="rId24"/>
    <p:sldId id="556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37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2" r:id="rId71"/>
    <p:sldId id="604" r:id="rId72"/>
    <p:sldId id="603" r:id="rId73"/>
    <p:sldId id="329" r:id="rId74"/>
    <p:sldId id="33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69A75-A543-457E-861B-822A3BBF34E3}" v="3858" dt="2019-03-03T14:12:1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9" autoAdjust="0"/>
    <p:restoredTop sz="90929"/>
  </p:normalViewPr>
  <p:slideViewPr>
    <p:cSldViewPr>
      <p:cViewPr varScale="1">
        <p:scale>
          <a:sx n="86" d="100"/>
          <a:sy n="86" d="100"/>
        </p:scale>
        <p:origin x="12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ülen Smiles" userId="6130549f-e758-440b-9561-f1252c76f53e" providerId="ADAL" clId="{95F65172-7408-45A2-9D2B-319CC72E4303}"/>
  </pc:docChgLst>
  <pc:docChgLst>
    <pc:chgData name="Gülen Smiles" userId="6130549f-e758-440b-9561-f1252c76f53e" providerId="ADAL" clId="{ACE69A75-A543-457E-861B-822A3BBF34E3}"/>
    <pc:docChg chg="undo custSel modSld">
      <pc:chgData name="Gülen Smiles" userId="6130549f-e758-440b-9561-f1252c76f53e" providerId="ADAL" clId="{ACE69A75-A543-457E-861B-822A3BBF34E3}" dt="2019-03-03T14:12:15.609" v="3859"/>
      <pc:docMkLst>
        <pc:docMk/>
      </pc:docMkLst>
      <pc:sldChg chg="modSp">
        <pc:chgData name="Gülen Smiles" userId="6130549f-e758-440b-9561-f1252c76f53e" providerId="ADAL" clId="{ACE69A75-A543-457E-861B-822A3BBF34E3}" dt="2019-03-03T09:49:13.515" v="656" actId="20577"/>
        <pc:sldMkLst>
          <pc:docMk/>
          <pc:sldMk cId="0" sldId="258"/>
        </pc:sldMkLst>
        <pc:spChg chg="mod">
          <ac:chgData name="Gülen Smiles" userId="6130549f-e758-440b-9561-f1252c76f53e" providerId="ADAL" clId="{ACE69A75-A543-457E-861B-822A3BBF34E3}" dt="2019-03-03T09:49:13.515" v="656" actId="20577"/>
          <ac:spMkLst>
            <pc:docMk/>
            <pc:sldMk cId="0" sldId="258"/>
            <ac:spMk id="5122" creationId="{00000000-0000-0000-0000-000000000000}"/>
          </ac:spMkLst>
        </pc:spChg>
      </pc:sldChg>
      <pc:sldChg chg="addSp delSp modSp">
        <pc:chgData name="Gülen Smiles" userId="6130549f-e758-440b-9561-f1252c76f53e" providerId="ADAL" clId="{ACE69A75-A543-457E-861B-822A3BBF34E3}" dt="2019-03-03T12:46:50.499" v="3855" actId="1076"/>
        <pc:sldMkLst>
          <pc:docMk/>
          <pc:sldMk cId="0" sldId="329"/>
        </pc:sldMkLst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2" creationId="{21DF985A-0CE4-461D-BD98-1DE6300986CC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24" creationId="{314A0328-B283-4B3A-9F75-D32D61B4B2E2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25" creationId="{BB33F32A-8914-4478-8E8F-38453FC3A258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26" creationId="{64C3F4EB-8140-48A3-AAFF-2DC215DC6207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27" creationId="{8124B84B-C701-480B-A122-BB11D08C8991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33" creationId="{C52137DE-8585-4D0B-85D5-2114E4D08690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34" creationId="{1ECAD8ED-2874-43D2-9F31-BF73A532D5D8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35" creationId="{9A381D5E-595B-49C8-827A-8C313CAB5CA1}"/>
          </ac:spMkLst>
        </pc:spChg>
        <pc:spChg chg="add del">
          <ac:chgData name="Gülen Smiles" userId="6130549f-e758-440b-9561-f1252c76f53e" providerId="ADAL" clId="{ACE69A75-A543-457E-861B-822A3BBF34E3}" dt="2019-03-03T12:43:22.326" v="3833"/>
          <ac:spMkLst>
            <pc:docMk/>
            <pc:sldMk cId="0" sldId="329"/>
            <ac:spMk id="36" creationId="{F9E04022-9E4F-4A9A-8EC3-F0B80352A578}"/>
          </ac:spMkLst>
        </pc:spChg>
        <pc:spChg chg="add del">
          <ac:chgData name="Gülen Smiles" userId="6130549f-e758-440b-9561-f1252c76f53e" providerId="ADAL" clId="{ACE69A75-A543-457E-861B-822A3BBF34E3}" dt="2019-03-03T12:44:32.786" v="3835"/>
          <ac:spMkLst>
            <pc:docMk/>
            <pc:sldMk cId="0" sldId="329"/>
            <ac:spMk id="37" creationId="{B12E5E5D-BD5E-4C0F-B9DA-0AA0FF7FE1AD}"/>
          </ac:spMkLst>
        </pc:spChg>
        <pc:picChg chg="del">
          <ac:chgData name="Gülen Smiles" userId="6130549f-e758-440b-9561-f1252c76f53e" providerId="ADAL" clId="{ACE69A75-A543-457E-861B-822A3BBF34E3}" dt="2019-03-03T12:42:58.078" v="3831" actId="478"/>
          <ac:picMkLst>
            <pc:docMk/>
            <pc:sldMk cId="0" sldId="329"/>
            <ac:picMk id="23" creationId="{A99950BE-03D8-4C78-AC3D-1ED8D42CCD20}"/>
          </ac:picMkLst>
        </pc:picChg>
        <pc:picChg chg="add mod modCrop">
          <ac:chgData name="Gülen Smiles" userId="6130549f-e758-440b-9561-f1252c76f53e" providerId="ADAL" clId="{ACE69A75-A543-457E-861B-822A3BBF34E3}" dt="2019-03-03T12:46:41.259" v="3854" actId="1076"/>
          <ac:picMkLst>
            <pc:docMk/>
            <pc:sldMk cId="0" sldId="329"/>
            <ac:picMk id="38" creationId="{ABFE797C-FB29-48DA-B0EA-8E0F6F93EF97}"/>
          </ac:picMkLst>
        </pc:picChg>
        <pc:picChg chg="add mod modCrop">
          <ac:chgData name="Gülen Smiles" userId="6130549f-e758-440b-9561-f1252c76f53e" providerId="ADAL" clId="{ACE69A75-A543-457E-861B-822A3BBF34E3}" dt="2019-03-03T12:46:50.499" v="3855" actId="1076"/>
          <ac:picMkLst>
            <pc:docMk/>
            <pc:sldMk cId="0" sldId="329"/>
            <ac:picMk id="39" creationId="{76BB9731-CE3E-4165-849A-8BA60D8B87BB}"/>
          </ac:picMkLst>
        </pc:picChg>
        <pc:picChg chg="add del">
          <ac:chgData name="Gülen Smiles" userId="6130549f-e758-440b-9561-f1252c76f53e" providerId="ADAL" clId="{ACE69A75-A543-457E-861B-822A3BBF34E3}" dt="2019-03-03T12:43:22.326" v="3833"/>
          <ac:picMkLst>
            <pc:docMk/>
            <pc:sldMk cId="0" sldId="329"/>
            <ac:picMk id="2059" creationId="{4CB98D36-229A-49EA-AF03-3673476E8820}"/>
          </ac:picMkLst>
        </pc:picChg>
        <pc:cxnChg chg="add del">
          <ac:chgData name="Gülen Smiles" userId="6130549f-e758-440b-9561-f1252c76f53e" providerId="ADAL" clId="{ACE69A75-A543-457E-861B-822A3BBF34E3}" dt="2019-03-03T12:43:22.326" v="3833"/>
          <ac:cxnSpMkLst>
            <pc:docMk/>
            <pc:sldMk cId="0" sldId="329"/>
            <ac:cxnSpMk id="28" creationId="{7BBA4B13-F60B-4A70-B15A-D85CC47C88E3}"/>
          </ac:cxnSpMkLst>
        </pc:cxnChg>
        <pc:cxnChg chg="add del">
          <ac:chgData name="Gülen Smiles" userId="6130549f-e758-440b-9561-f1252c76f53e" providerId="ADAL" clId="{ACE69A75-A543-457E-861B-822A3BBF34E3}" dt="2019-03-03T12:43:22.326" v="3833"/>
          <ac:cxnSpMkLst>
            <pc:docMk/>
            <pc:sldMk cId="0" sldId="329"/>
            <ac:cxnSpMk id="29" creationId="{29F6D258-5860-4868-865D-48B7DE2A734A}"/>
          </ac:cxnSpMkLst>
        </pc:cxnChg>
        <pc:cxnChg chg="add del">
          <ac:chgData name="Gülen Smiles" userId="6130549f-e758-440b-9561-f1252c76f53e" providerId="ADAL" clId="{ACE69A75-A543-457E-861B-822A3BBF34E3}" dt="2019-03-03T12:43:22.326" v="3833"/>
          <ac:cxnSpMkLst>
            <pc:docMk/>
            <pc:sldMk cId="0" sldId="329"/>
            <ac:cxnSpMk id="30" creationId="{568B0601-5A6F-437A-8F7A-FFB9EB4280F9}"/>
          </ac:cxnSpMkLst>
        </pc:cxnChg>
        <pc:cxnChg chg="add del">
          <ac:chgData name="Gülen Smiles" userId="6130549f-e758-440b-9561-f1252c76f53e" providerId="ADAL" clId="{ACE69A75-A543-457E-861B-822A3BBF34E3}" dt="2019-03-03T12:43:22.326" v="3833"/>
          <ac:cxnSpMkLst>
            <pc:docMk/>
            <pc:sldMk cId="0" sldId="329"/>
            <ac:cxnSpMk id="31" creationId="{96BAC5ED-E8D6-4B42-B2D1-2215852CBE38}"/>
          </ac:cxnSpMkLst>
        </pc:cxnChg>
        <pc:cxnChg chg="add del">
          <ac:chgData name="Gülen Smiles" userId="6130549f-e758-440b-9561-f1252c76f53e" providerId="ADAL" clId="{ACE69A75-A543-457E-861B-822A3BBF34E3}" dt="2019-03-03T12:43:22.326" v="3833"/>
          <ac:cxnSpMkLst>
            <pc:docMk/>
            <pc:sldMk cId="0" sldId="329"/>
            <ac:cxnSpMk id="32" creationId="{D4E90781-7CD9-403B-939A-39D9855BCC4F}"/>
          </ac:cxnSpMkLst>
        </pc:cxnChg>
      </pc:sldChg>
      <pc:sldChg chg="delSp modSp">
        <pc:chgData name="Gülen Smiles" userId="6130549f-e758-440b-9561-f1252c76f53e" providerId="ADAL" clId="{ACE69A75-A543-457E-861B-822A3BBF34E3}" dt="2019-03-03T14:12:15.609" v="3859"/>
        <pc:sldMkLst>
          <pc:docMk/>
          <pc:sldMk cId="0" sldId="330"/>
        </pc:sldMkLst>
        <pc:spChg chg="del mod">
          <ac:chgData name="Gülen Smiles" userId="6130549f-e758-440b-9561-f1252c76f53e" providerId="ADAL" clId="{ACE69A75-A543-457E-861B-822A3BBF34E3}" dt="2019-03-03T14:12:15.609" v="3859"/>
          <ac:spMkLst>
            <pc:docMk/>
            <pc:sldMk cId="0" sldId="330"/>
            <ac:spMk id="3" creationId="{D9BA05A1-828E-4763-AB5C-A9B26AC524DC}"/>
          </ac:spMkLst>
        </pc:spChg>
        <pc:picChg chg="del">
          <ac:chgData name="Gülen Smiles" userId="6130549f-e758-440b-9561-f1252c76f53e" providerId="ADAL" clId="{ACE69A75-A543-457E-861B-822A3BBF34E3}" dt="2019-03-03T12:47:00.524" v="3856" actId="478"/>
          <ac:picMkLst>
            <pc:docMk/>
            <pc:sldMk cId="0" sldId="330"/>
            <ac:picMk id="4" creationId="{02962377-5F1B-43AE-B949-39B64093F41B}"/>
          </ac:picMkLst>
        </pc:picChg>
      </pc:sldChg>
      <pc:sldChg chg="modSp">
        <pc:chgData name="Gülen Smiles" userId="6130549f-e758-440b-9561-f1252c76f53e" providerId="ADAL" clId="{ACE69A75-A543-457E-861B-822A3BBF34E3}" dt="2019-03-03T09:49:19.153" v="668" actId="20577"/>
        <pc:sldMkLst>
          <pc:docMk/>
          <pc:sldMk cId="0" sldId="537"/>
        </pc:sldMkLst>
        <pc:spChg chg="mod">
          <ac:chgData name="Gülen Smiles" userId="6130549f-e758-440b-9561-f1252c76f53e" providerId="ADAL" clId="{ACE69A75-A543-457E-861B-822A3BBF34E3}" dt="2019-03-03T09:49:19.153" v="668" actId="20577"/>
          <ac:spMkLst>
            <pc:docMk/>
            <pc:sldMk cId="0" sldId="537"/>
            <ac:spMk id="3" creationId="{00000000-0000-0000-0000-000000000000}"/>
          </ac:spMkLst>
        </pc:spChg>
      </pc:sldChg>
      <pc:sldChg chg="modSp">
        <pc:chgData name="Gülen Smiles" userId="6130549f-e758-440b-9561-f1252c76f53e" providerId="ADAL" clId="{ACE69A75-A543-457E-861B-822A3BBF34E3}" dt="2019-03-03T09:49:35.914" v="691" actId="20577"/>
        <pc:sldMkLst>
          <pc:docMk/>
          <pc:sldMk cId="0" sldId="538"/>
        </pc:sldMkLst>
        <pc:spChg chg="mod">
          <ac:chgData name="Gülen Smiles" userId="6130549f-e758-440b-9561-f1252c76f53e" providerId="ADAL" clId="{ACE69A75-A543-457E-861B-822A3BBF34E3}" dt="2019-03-03T09:49:35.914" v="691" actId="20577"/>
          <ac:spMkLst>
            <pc:docMk/>
            <pc:sldMk cId="0" sldId="538"/>
            <ac:spMk id="3" creationId="{00000000-0000-0000-0000-000000000000}"/>
          </ac:spMkLst>
        </pc:spChg>
      </pc:sldChg>
      <pc:sldChg chg="modSp">
        <pc:chgData name="Gülen Smiles" userId="6130549f-e758-440b-9561-f1252c76f53e" providerId="ADAL" clId="{ACE69A75-A543-457E-861B-822A3BBF34E3}" dt="2019-03-03T09:49:43.062" v="711" actId="20577"/>
        <pc:sldMkLst>
          <pc:docMk/>
          <pc:sldMk cId="0" sldId="539"/>
        </pc:sldMkLst>
        <pc:spChg chg="mod">
          <ac:chgData name="Gülen Smiles" userId="6130549f-e758-440b-9561-f1252c76f53e" providerId="ADAL" clId="{ACE69A75-A543-457E-861B-822A3BBF34E3}" dt="2019-03-03T09:49:43.062" v="711" actId="20577"/>
          <ac:spMkLst>
            <pc:docMk/>
            <pc:sldMk cId="0" sldId="539"/>
            <ac:spMk id="3" creationId="{00000000-0000-0000-0000-000000000000}"/>
          </ac:spMkLst>
        </pc:spChg>
      </pc:sldChg>
      <pc:sldChg chg="modSp">
        <pc:chgData name="Gülen Smiles" userId="6130549f-e758-440b-9561-f1252c76f53e" providerId="ADAL" clId="{ACE69A75-A543-457E-861B-822A3BBF34E3}" dt="2019-03-03T09:50:15.165" v="744" actId="20577"/>
        <pc:sldMkLst>
          <pc:docMk/>
          <pc:sldMk cId="0" sldId="540"/>
        </pc:sldMkLst>
        <pc:spChg chg="mod">
          <ac:chgData name="Gülen Smiles" userId="6130549f-e758-440b-9561-f1252c76f53e" providerId="ADAL" clId="{ACE69A75-A543-457E-861B-822A3BBF34E3}" dt="2019-03-03T09:50:15.165" v="744" actId="20577"/>
          <ac:spMkLst>
            <pc:docMk/>
            <pc:sldMk cId="0" sldId="540"/>
            <ac:spMk id="3" creationId="{00000000-0000-0000-0000-000000000000}"/>
          </ac:spMkLst>
        </pc:spChg>
      </pc:sldChg>
      <pc:sldChg chg="modSp">
        <pc:chgData name="Gülen Smiles" userId="6130549f-e758-440b-9561-f1252c76f53e" providerId="ADAL" clId="{ACE69A75-A543-457E-861B-822A3BBF34E3}" dt="2019-03-03T09:50:22.272" v="758" actId="20577"/>
        <pc:sldMkLst>
          <pc:docMk/>
          <pc:sldMk cId="0" sldId="541"/>
        </pc:sldMkLst>
        <pc:spChg chg="mod">
          <ac:chgData name="Gülen Smiles" userId="6130549f-e758-440b-9561-f1252c76f53e" providerId="ADAL" clId="{ACE69A75-A543-457E-861B-822A3BBF34E3}" dt="2019-03-03T09:50:22.272" v="758" actId="20577"/>
          <ac:spMkLst>
            <pc:docMk/>
            <pc:sldMk cId="0" sldId="541"/>
            <ac:spMk id="3" creationId="{00000000-0000-0000-0000-000000000000}"/>
          </ac:spMkLst>
        </pc:spChg>
      </pc:sldChg>
      <pc:sldChg chg="modSp">
        <pc:chgData name="Gülen Smiles" userId="6130549f-e758-440b-9561-f1252c76f53e" providerId="ADAL" clId="{ACE69A75-A543-457E-861B-822A3BBF34E3}" dt="2019-03-03T09:32:37.334" v="234" actId="255"/>
        <pc:sldMkLst>
          <pc:docMk/>
          <pc:sldMk cId="0" sldId="542"/>
        </pc:sldMkLst>
        <pc:spChg chg="mod">
          <ac:chgData name="Gülen Smiles" userId="6130549f-e758-440b-9561-f1252c76f53e" providerId="ADAL" clId="{ACE69A75-A543-457E-861B-822A3BBF34E3}" dt="2019-03-03T09:32:03.469" v="229" actId="255"/>
          <ac:spMkLst>
            <pc:docMk/>
            <pc:sldMk cId="0" sldId="542"/>
            <ac:spMk id="3" creationId="{00000000-0000-0000-0000-000000000000}"/>
          </ac:spMkLst>
        </pc:spChg>
        <pc:spChg chg="mod">
          <ac:chgData name="Gülen Smiles" userId="6130549f-e758-440b-9561-f1252c76f53e" providerId="ADAL" clId="{ACE69A75-A543-457E-861B-822A3BBF34E3}" dt="2019-03-03T09:32:10.936" v="230" actId="255"/>
          <ac:spMkLst>
            <pc:docMk/>
            <pc:sldMk cId="0" sldId="542"/>
            <ac:spMk id="49" creationId="{00000000-0000-0000-0000-000000000000}"/>
          </ac:spMkLst>
        </pc:spChg>
        <pc:spChg chg="mod">
          <ac:chgData name="Gülen Smiles" userId="6130549f-e758-440b-9561-f1252c76f53e" providerId="ADAL" clId="{ACE69A75-A543-457E-861B-822A3BBF34E3}" dt="2019-03-03T09:32:17.776" v="231" actId="255"/>
          <ac:spMkLst>
            <pc:docMk/>
            <pc:sldMk cId="0" sldId="542"/>
            <ac:spMk id="50" creationId="{00000000-0000-0000-0000-000000000000}"/>
          </ac:spMkLst>
        </pc:spChg>
        <pc:spChg chg="mod">
          <ac:chgData name="Gülen Smiles" userId="6130549f-e758-440b-9561-f1252c76f53e" providerId="ADAL" clId="{ACE69A75-A543-457E-861B-822A3BBF34E3}" dt="2019-03-03T09:32:22.853" v="232" actId="255"/>
          <ac:spMkLst>
            <pc:docMk/>
            <pc:sldMk cId="0" sldId="542"/>
            <ac:spMk id="51" creationId="{00000000-0000-0000-0000-000000000000}"/>
          </ac:spMkLst>
        </pc:spChg>
        <pc:spChg chg="mod">
          <ac:chgData name="Gülen Smiles" userId="6130549f-e758-440b-9561-f1252c76f53e" providerId="ADAL" clId="{ACE69A75-A543-457E-861B-822A3BBF34E3}" dt="2019-03-03T09:32:32.632" v="233" actId="1076"/>
          <ac:spMkLst>
            <pc:docMk/>
            <pc:sldMk cId="0" sldId="542"/>
            <ac:spMk id="52" creationId="{00000000-0000-0000-0000-000000000000}"/>
          </ac:spMkLst>
        </pc:spChg>
        <pc:spChg chg="mod">
          <ac:chgData name="Gülen Smiles" userId="6130549f-e758-440b-9561-f1252c76f53e" providerId="ADAL" clId="{ACE69A75-A543-457E-861B-822A3BBF34E3}" dt="2019-03-03T09:32:37.334" v="234" actId="255"/>
          <ac:spMkLst>
            <pc:docMk/>
            <pc:sldMk cId="0" sldId="542"/>
            <ac:spMk id="53" creationId="{00000000-0000-0000-0000-000000000000}"/>
          </ac:spMkLst>
        </pc:spChg>
      </pc:sldChg>
      <pc:sldChg chg="addSp modSp">
        <pc:chgData name="Gülen Smiles" userId="6130549f-e758-440b-9561-f1252c76f53e" providerId="ADAL" clId="{ACE69A75-A543-457E-861B-822A3BBF34E3}" dt="2019-03-03T09:36:01.939" v="385" actId="1076"/>
        <pc:sldMkLst>
          <pc:docMk/>
          <pc:sldMk cId="0" sldId="543"/>
        </pc:sldMkLst>
        <pc:spChg chg="mod">
          <ac:chgData name="Gülen Smiles" userId="6130549f-e758-440b-9561-f1252c76f53e" providerId="ADAL" clId="{ACE69A75-A543-457E-861B-822A3BBF34E3}" dt="2019-03-03T09:35:12.032" v="382" actId="1076"/>
          <ac:spMkLst>
            <pc:docMk/>
            <pc:sldMk cId="0" sldId="543"/>
            <ac:spMk id="12290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36:01.939" v="385" actId="1076"/>
          <ac:picMkLst>
            <pc:docMk/>
            <pc:sldMk cId="0" sldId="543"/>
            <ac:picMk id="2" creationId="{2F1D752C-E997-4F10-AE16-94BC2A24CBDB}"/>
          </ac:picMkLst>
        </pc:picChg>
      </pc:sldChg>
      <pc:sldChg chg="addSp modSp">
        <pc:chgData name="Gülen Smiles" userId="6130549f-e758-440b-9561-f1252c76f53e" providerId="ADAL" clId="{ACE69A75-A543-457E-861B-822A3BBF34E3}" dt="2019-03-03T09:37:14.195" v="449" actId="1076"/>
        <pc:sldMkLst>
          <pc:docMk/>
          <pc:sldMk cId="0" sldId="544"/>
        </pc:sldMkLst>
        <pc:spChg chg="mod">
          <ac:chgData name="Gülen Smiles" userId="6130549f-e758-440b-9561-f1252c76f53e" providerId="ADAL" clId="{ACE69A75-A543-457E-861B-822A3BBF34E3}" dt="2019-03-03T09:37:14.195" v="449" actId="1076"/>
          <ac:spMkLst>
            <pc:docMk/>
            <pc:sldMk cId="0" sldId="544"/>
            <ac:spMk id="13314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37:11.414" v="448" actId="1076"/>
          <ac:picMkLst>
            <pc:docMk/>
            <pc:sldMk cId="0" sldId="544"/>
            <ac:picMk id="2" creationId="{A1DDA65D-2912-4593-8FDB-DE0F86803F2F}"/>
          </ac:picMkLst>
        </pc:picChg>
      </pc:sldChg>
      <pc:sldChg chg="addSp modSp">
        <pc:chgData name="Gülen Smiles" userId="6130549f-e758-440b-9561-f1252c76f53e" providerId="ADAL" clId="{ACE69A75-A543-457E-861B-822A3BBF34E3}" dt="2019-03-03T09:43:23.725" v="530" actId="255"/>
        <pc:sldMkLst>
          <pc:docMk/>
          <pc:sldMk cId="0" sldId="545"/>
        </pc:sldMkLst>
        <pc:spChg chg="mod">
          <ac:chgData name="Gülen Smiles" userId="6130549f-e758-440b-9561-f1252c76f53e" providerId="ADAL" clId="{ACE69A75-A543-457E-861B-822A3BBF34E3}" dt="2019-03-03T09:43:23.725" v="530" actId="255"/>
          <ac:spMkLst>
            <pc:docMk/>
            <pc:sldMk cId="0" sldId="545"/>
            <ac:spMk id="14338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42:31.784" v="486" actId="1076"/>
          <ac:picMkLst>
            <pc:docMk/>
            <pc:sldMk cId="0" sldId="545"/>
            <ac:picMk id="2" creationId="{7901F48F-E36D-4B4F-ACC5-4E1973E7DEC8}"/>
          </ac:picMkLst>
        </pc:picChg>
      </pc:sldChg>
      <pc:sldChg chg="addSp modSp">
        <pc:chgData name="Gülen Smiles" userId="6130549f-e758-440b-9561-f1252c76f53e" providerId="ADAL" clId="{ACE69A75-A543-457E-861B-822A3BBF34E3}" dt="2019-03-03T09:44:50.778" v="533" actId="1076"/>
        <pc:sldMkLst>
          <pc:docMk/>
          <pc:sldMk cId="0" sldId="546"/>
        </pc:sldMkLst>
        <pc:spChg chg="mod">
          <ac:chgData name="Gülen Smiles" userId="6130549f-e758-440b-9561-f1252c76f53e" providerId="ADAL" clId="{ACE69A75-A543-457E-861B-822A3BBF34E3}" dt="2019-03-03T09:44:50.778" v="533" actId="1076"/>
          <ac:spMkLst>
            <pc:docMk/>
            <pc:sldMk cId="0" sldId="546"/>
            <ac:spMk id="15362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44:47.700" v="532" actId="1076"/>
          <ac:picMkLst>
            <pc:docMk/>
            <pc:sldMk cId="0" sldId="546"/>
            <ac:picMk id="2" creationId="{E99F64CB-CFBA-4FF1-AEE3-0AD59E13E2F9}"/>
          </ac:picMkLst>
        </pc:picChg>
      </pc:sldChg>
      <pc:sldChg chg="addSp modSp">
        <pc:chgData name="Gülen Smiles" userId="6130549f-e758-440b-9561-f1252c76f53e" providerId="ADAL" clId="{ACE69A75-A543-457E-861B-822A3BBF34E3}" dt="2019-03-03T09:47:04.177" v="584" actId="1076"/>
        <pc:sldMkLst>
          <pc:docMk/>
          <pc:sldMk cId="0" sldId="547"/>
        </pc:sldMkLst>
        <pc:spChg chg="mod">
          <ac:chgData name="Gülen Smiles" userId="6130549f-e758-440b-9561-f1252c76f53e" providerId="ADAL" clId="{ACE69A75-A543-457E-861B-822A3BBF34E3}" dt="2019-03-03T09:47:04.177" v="584" actId="1076"/>
          <ac:spMkLst>
            <pc:docMk/>
            <pc:sldMk cId="0" sldId="547"/>
            <ac:spMk id="16386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47:00.350" v="583" actId="1076"/>
          <ac:picMkLst>
            <pc:docMk/>
            <pc:sldMk cId="0" sldId="547"/>
            <ac:picMk id="2" creationId="{1F968C9A-D5FA-4A1E-8795-EEE9D0C98F7C}"/>
          </ac:picMkLst>
        </pc:picChg>
      </pc:sldChg>
      <pc:sldChg chg="addSp modSp">
        <pc:chgData name="Gülen Smiles" userId="6130549f-e758-440b-9561-f1252c76f53e" providerId="ADAL" clId="{ACE69A75-A543-457E-861B-822A3BBF34E3}" dt="2019-03-03T09:48:33.556" v="641" actId="1076"/>
        <pc:sldMkLst>
          <pc:docMk/>
          <pc:sldMk cId="0" sldId="548"/>
        </pc:sldMkLst>
        <pc:spChg chg="mod">
          <ac:chgData name="Gülen Smiles" userId="6130549f-e758-440b-9561-f1252c76f53e" providerId="ADAL" clId="{ACE69A75-A543-457E-861B-822A3BBF34E3}" dt="2019-03-03T09:48:33.556" v="641" actId="1076"/>
          <ac:spMkLst>
            <pc:docMk/>
            <pc:sldMk cId="0" sldId="548"/>
            <ac:spMk id="3" creationId="{8A5F6225-3327-49FA-A49B-3BB344522F36}"/>
          </ac:spMkLst>
        </pc:spChg>
        <pc:picChg chg="add mod">
          <ac:chgData name="Gülen Smiles" userId="6130549f-e758-440b-9561-f1252c76f53e" providerId="ADAL" clId="{ACE69A75-A543-457E-861B-822A3BBF34E3}" dt="2019-03-03T09:48:31.369" v="640" actId="1076"/>
          <ac:picMkLst>
            <pc:docMk/>
            <pc:sldMk cId="0" sldId="548"/>
            <ac:picMk id="2" creationId="{88C9F6A7-B4D4-4B7A-B211-62352D530E85}"/>
          </ac:picMkLst>
        </pc:picChg>
      </pc:sldChg>
      <pc:sldChg chg="addSp modSp">
        <pc:chgData name="Gülen Smiles" userId="6130549f-e758-440b-9561-f1252c76f53e" providerId="ADAL" clId="{ACE69A75-A543-457E-861B-822A3BBF34E3}" dt="2019-03-03T09:53:47.082" v="927" actId="1076"/>
        <pc:sldMkLst>
          <pc:docMk/>
          <pc:sldMk cId="0" sldId="549"/>
        </pc:sldMkLst>
        <pc:spChg chg="mod">
          <ac:chgData name="Gülen Smiles" userId="6130549f-e758-440b-9561-f1252c76f53e" providerId="ADAL" clId="{ACE69A75-A543-457E-861B-822A3BBF34E3}" dt="2019-03-03T09:52:57.348" v="925" actId="1076"/>
          <ac:spMkLst>
            <pc:docMk/>
            <pc:sldMk cId="0" sldId="549"/>
            <ac:spMk id="18434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53:47.082" v="927" actId="1076"/>
          <ac:picMkLst>
            <pc:docMk/>
            <pc:sldMk cId="0" sldId="549"/>
            <ac:picMk id="2" creationId="{1BDA8278-02FF-4BC7-9100-6B6E6C25A233}"/>
          </ac:picMkLst>
        </pc:picChg>
      </pc:sldChg>
      <pc:sldChg chg="addSp modSp">
        <pc:chgData name="Gülen Smiles" userId="6130549f-e758-440b-9561-f1252c76f53e" providerId="ADAL" clId="{ACE69A75-A543-457E-861B-822A3BBF34E3}" dt="2019-03-03T09:55:32.944" v="992" actId="1076"/>
        <pc:sldMkLst>
          <pc:docMk/>
          <pc:sldMk cId="0" sldId="550"/>
        </pc:sldMkLst>
        <pc:spChg chg="mod">
          <ac:chgData name="Gülen Smiles" userId="6130549f-e758-440b-9561-f1252c76f53e" providerId="ADAL" clId="{ACE69A75-A543-457E-861B-822A3BBF34E3}" dt="2019-03-03T09:55:32.944" v="992" actId="1076"/>
          <ac:spMkLst>
            <pc:docMk/>
            <pc:sldMk cId="0" sldId="550"/>
            <ac:spMk id="3" creationId="{30DFC5E2-F38D-49A3-B598-2597A5A82265}"/>
          </ac:spMkLst>
        </pc:spChg>
        <pc:picChg chg="add mod">
          <ac:chgData name="Gülen Smiles" userId="6130549f-e758-440b-9561-f1252c76f53e" providerId="ADAL" clId="{ACE69A75-A543-457E-861B-822A3BBF34E3}" dt="2019-03-03T09:55:24.712" v="990" actId="1076"/>
          <ac:picMkLst>
            <pc:docMk/>
            <pc:sldMk cId="0" sldId="550"/>
            <ac:picMk id="2" creationId="{3A2E7869-45CE-420A-B14E-8A0FE63EAE6E}"/>
          </ac:picMkLst>
        </pc:picChg>
      </pc:sldChg>
      <pc:sldChg chg="addSp modSp">
        <pc:chgData name="Gülen Smiles" userId="6130549f-e758-440b-9561-f1252c76f53e" providerId="ADAL" clId="{ACE69A75-A543-457E-861B-822A3BBF34E3}" dt="2019-03-03T09:58:13.108" v="1030" actId="1076"/>
        <pc:sldMkLst>
          <pc:docMk/>
          <pc:sldMk cId="0" sldId="551"/>
        </pc:sldMkLst>
        <pc:spChg chg="mod">
          <ac:chgData name="Gülen Smiles" userId="6130549f-e758-440b-9561-f1252c76f53e" providerId="ADAL" clId="{ACE69A75-A543-457E-861B-822A3BBF34E3}" dt="2019-03-03T09:58:13.108" v="1030" actId="1076"/>
          <ac:spMkLst>
            <pc:docMk/>
            <pc:sldMk cId="0" sldId="551"/>
            <ac:spMk id="20482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58:10.077" v="1029" actId="1076"/>
          <ac:picMkLst>
            <pc:docMk/>
            <pc:sldMk cId="0" sldId="551"/>
            <ac:picMk id="2" creationId="{2FEAC84E-A149-4F34-BC1B-4FA2184D0519}"/>
          </ac:picMkLst>
        </pc:picChg>
      </pc:sldChg>
      <pc:sldChg chg="addSp delSp modSp">
        <pc:chgData name="Gülen Smiles" userId="6130549f-e758-440b-9561-f1252c76f53e" providerId="ADAL" clId="{ACE69A75-A543-457E-861B-822A3BBF34E3}" dt="2019-03-03T09:59:24.053" v="1082" actId="114"/>
        <pc:sldMkLst>
          <pc:docMk/>
          <pc:sldMk cId="0" sldId="552"/>
        </pc:sldMkLst>
        <pc:spChg chg="add del">
          <ac:chgData name="Gülen Smiles" userId="6130549f-e758-440b-9561-f1252c76f53e" providerId="ADAL" clId="{ACE69A75-A543-457E-861B-822A3BBF34E3}" dt="2019-03-03T09:59:02.569" v="1075"/>
          <ac:spMkLst>
            <pc:docMk/>
            <pc:sldMk cId="0" sldId="552"/>
            <ac:spMk id="2" creationId="{E8A32C6B-F80F-48DE-8519-44A75F07ED74}"/>
          </ac:spMkLst>
        </pc:spChg>
        <pc:spChg chg="mod">
          <ac:chgData name="Gülen Smiles" userId="6130549f-e758-440b-9561-f1252c76f53e" providerId="ADAL" clId="{ACE69A75-A543-457E-861B-822A3BBF34E3}" dt="2019-03-03T09:59:24.053" v="1082" actId="114"/>
          <ac:spMkLst>
            <pc:docMk/>
            <pc:sldMk cId="0" sldId="552"/>
            <ac:spMk id="21506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09:59:13.148" v="1078" actId="1076"/>
          <ac:picMkLst>
            <pc:docMk/>
            <pc:sldMk cId="0" sldId="552"/>
            <ac:picMk id="3" creationId="{65F51DF3-6A72-49FD-8550-20ABB35DC5F6}"/>
          </ac:picMkLst>
        </pc:picChg>
      </pc:sldChg>
      <pc:sldChg chg="addSp modSp">
        <pc:chgData name="Gülen Smiles" userId="6130549f-e758-440b-9561-f1252c76f53e" providerId="ADAL" clId="{ACE69A75-A543-457E-861B-822A3BBF34E3}" dt="2019-03-03T10:02:03.593" v="1141" actId="1076"/>
        <pc:sldMkLst>
          <pc:docMk/>
          <pc:sldMk cId="0" sldId="553"/>
        </pc:sldMkLst>
        <pc:spChg chg="mod">
          <ac:chgData name="Gülen Smiles" userId="6130549f-e758-440b-9561-f1252c76f53e" providerId="ADAL" clId="{ACE69A75-A543-457E-861B-822A3BBF34E3}" dt="2019-03-03T10:01:55.501" v="1137" actId="1076"/>
          <ac:spMkLst>
            <pc:docMk/>
            <pc:sldMk cId="0" sldId="553"/>
            <ac:spMk id="22530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10:02:03.593" v="1141" actId="1076"/>
          <ac:picMkLst>
            <pc:docMk/>
            <pc:sldMk cId="0" sldId="553"/>
            <ac:picMk id="2" creationId="{6F1F12D2-1B51-4DD2-97F9-595B24FB7FF7}"/>
          </ac:picMkLst>
        </pc:picChg>
      </pc:sldChg>
      <pc:sldChg chg="addSp modSp">
        <pc:chgData name="Gülen Smiles" userId="6130549f-e758-440b-9561-f1252c76f53e" providerId="ADAL" clId="{ACE69A75-A543-457E-861B-822A3BBF34E3}" dt="2019-03-03T10:03:07.194" v="1205" actId="1076"/>
        <pc:sldMkLst>
          <pc:docMk/>
          <pc:sldMk cId="0" sldId="554"/>
        </pc:sldMkLst>
        <pc:spChg chg="mod">
          <ac:chgData name="Gülen Smiles" userId="6130549f-e758-440b-9561-f1252c76f53e" providerId="ADAL" clId="{ACE69A75-A543-457E-861B-822A3BBF34E3}" dt="2019-03-03T10:03:07.194" v="1205" actId="1076"/>
          <ac:spMkLst>
            <pc:docMk/>
            <pc:sldMk cId="0" sldId="554"/>
            <ac:spMk id="3" creationId="{7102AF80-0DFC-4DCB-8452-4D24D66CEA67}"/>
          </ac:spMkLst>
        </pc:spChg>
        <pc:picChg chg="add mod">
          <ac:chgData name="Gülen Smiles" userId="6130549f-e758-440b-9561-f1252c76f53e" providerId="ADAL" clId="{ACE69A75-A543-457E-861B-822A3BBF34E3}" dt="2019-03-03T10:02:53.697" v="1203" actId="1076"/>
          <ac:picMkLst>
            <pc:docMk/>
            <pc:sldMk cId="0" sldId="554"/>
            <ac:picMk id="2" creationId="{CB9FB247-F725-4ACA-A045-BA481E103277}"/>
          </ac:picMkLst>
        </pc:picChg>
      </pc:sldChg>
      <pc:sldChg chg="addSp modSp">
        <pc:chgData name="Gülen Smiles" userId="6130549f-e758-440b-9561-f1252c76f53e" providerId="ADAL" clId="{ACE69A75-A543-457E-861B-822A3BBF34E3}" dt="2019-03-03T10:04:25.896" v="1256" actId="1076"/>
        <pc:sldMkLst>
          <pc:docMk/>
          <pc:sldMk cId="0" sldId="555"/>
        </pc:sldMkLst>
        <pc:spChg chg="mod">
          <ac:chgData name="Gülen Smiles" userId="6130549f-e758-440b-9561-f1252c76f53e" providerId="ADAL" clId="{ACE69A75-A543-457E-861B-822A3BBF34E3}" dt="2019-03-03T10:04:18.397" v="1252" actId="1076"/>
          <ac:spMkLst>
            <pc:docMk/>
            <pc:sldMk cId="0" sldId="555"/>
            <ac:spMk id="3" creationId="{21BE6D66-CCB4-44CD-8935-A3914C6D0C3E}"/>
          </ac:spMkLst>
        </pc:spChg>
        <pc:picChg chg="add mod">
          <ac:chgData name="Gülen Smiles" userId="6130549f-e758-440b-9561-f1252c76f53e" providerId="ADAL" clId="{ACE69A75-A543-457E-861B-822A3BBF34E3}" dt="2019-03-03T10:04:25.896" v="1256" actId="1076"/>
          <ac:picMkLst>
            <pc:docMk/>
            <pc:sldMk cId="0" sldId="555"/>
            <ac:picMk id="2" creationId="{2B2761FC-D0DD-493D-B81B-A81A2DFE5D26}"/>
          </ac:picMkLst>
        </pc:picChg>
      </pc:sldChg>
      <pc:sldChg chg="addSp delSp modSp">
        <pc:chgData name="Gülen Smiles" userId="6130549f-e758-440b-9561-f1252c76f53e" providerId="ADAL" clId="{ACE69A75-A543-457E-861B-822A3BBF34E3}" dt="2019-03-03T10:05:30.445" v="1308" actId="255"/>
        <pc:sldMkLst>
          <pc:docMk/>
          <pc:sldMk cId="0" sldId="556"/>
        </pc:sldMkLst>
        <pc:spChg chg="mod">
          <ac:chgData name="Gülen Smiles" userId="6130549f-e758-440b-9561-f1252c76f53e" providerId="ADAL" clId="{ACE69A75-A543-457E-861B-822A3BBF34E3}" dt="2019-03-03T10:05:30.445" v="1308" actId="255"/>
          <ac:spMkLst>
            <pc:docMk/>
            <pc:sldMk cId="0" sldId="556"/>
            <ac:spMk id="3" creationId="{D94A3F03-1C84-40A9-A4AF-800544B7B632}"/>
          </ac:spMkLst>
        </pc:spChg>
        <pc:picChg chg="add del mod">
          <ac:chgData name="Gülen Smiles" userId="6130549f-e758-440b-9561-f1252c76f53e" providerId="ADAL" clId="{ACE69A75-A543-457E-861B-822A3BBF34E3}" dt="2019-03-03T10:05:07.958" v="1301" actId="478"/>
          <ac:picMkLst>
            <pc:docMk/>
            <pc:sldMk cId="0" sldId="556"/>
            <ac:picMk id="2" creationId="{1FA1AD2F-28B5-4480-BF22-AC8BE65022DC}"/>
          </ac:picMkLst>
        </pc:picChg>
        <pc:picChg chg="add mod">
          <ac:chgData name="Gülen Smiles" userId="6130549f-e758-440b-9561-f1252c76f53e" providerId="ADAL" clId="{ACE69A75-A543-457E-861B-822A3BBF34E3}" dt="2019-03-03T10:05:17.901" v="1303" actId="1076"/>
          <ac:picMkLst>
            <pc:docMk/>
            <pc:sldMk cId="0" sldId="556"/>
            <ac:picMk id="4" creationId="{E011579C-3C96-40D8-93D0-5C4CF8BDF8AC}"/>
          </ac:picMkLst>
        </pc:picChg>
      </pc:sldChg>
      <pc:sldChg chg="addSp modSp">
        <pc:chgData name="Gülen Smiles" userId="6130549f-e758-440b-9561-f1252c76f53e" providerId="ADAL" clId="{ACE69A75-A543-457E-861B-822A3BBF34E3}" dt="2019-03-03T10:07:40.683" v="1420" actId="1076"/>
        <pc:sldMkLst>
          <pc:docMk/>
          <pc:sldMk cId="0" sldId="557"/>
        </pc:sldMkLst>
        <pc:spChg chg="mod">
          <ac:chgData name="Gülen Smiles" userId="6130549f-e758-440b-9561-f1252c76f53e" providerId="ADAL" clId="{ACE69A75-A543-457E-861B-822A3BBF34E3}" dt="2019-03-03T10:07:35.062" v="1416" actId="1076"/>
          <ac:spMkLst>
            <pc:docMk/>
            <pc:sldMk cId="0" sldId="557"/>
            <ac:spMk id="3" creationId="{825E401E-5598-43E1-B847-29DD53D85B65}"/>
          </ac:spMkLst>
        </pc:spChg>
        <pc:picChg chg="add mod">
          <ac:chgData name="Gülen Smiles" userId="6130549f-e758-440b-9561-f1252c76f53e" providerId="ADAL" clId="{ACE69A75-A543-457E-861B-822A3BBF34E3}" dt="2019-03-03T10:07:40.683" v="1420" actId="1076"/>
          <ac:picMkLst>
            <pc:docMk/>
            <pc:sldMk cId="0" sldId="557"/>
            <ac:picMk id="2" creationId="{D0D64D47-C113-41A6-9307-EF05209664F3}"/>
          </ac:picMkLst>
        </pc:picChg>
      </pc:sldChg>
      <pc:sldChg chg="addSp modSp">
        <pc:chgData name="Gülen Smiles" userId="6130549f-e758-440b-9561-f1252c76f53e" providerId="ADAL" clId="{ACE69A75-A543-457E-861B-822A3BBF34E3}" dt="2019-03-03T10:08:09.818" v="1427" actId="1076"/>
        <pc:sldMkLst>
          <pc:docMk/>
          <pc:sldMk cId="0" sldId="558"/>
        </pc:sldMkLst>
        <pc:spChg chg="mod">
          <ac:chgData name="Gülen Smiles" userId="6130549f-e758-440b-9561-f1252c76f53e" providerId="ADAL" clId="{ACE69A75-A543-457E-861B-822A3BBF34E3}" dt="2019-03-03T10:08:09.818" v="1427" actId="1076"/>
          <ac:spMkLst>
            <pc:docMk/>
            <pc:sldMk cId="0" sldId="558"/>
            <ac:spMk id="3" creationId="{1A900E6B-EFC4-459A-A737-CF236414AC65}"/>
          </ac:spMkLst>
        </pc:spChg>
        <pc:picChg chg="add mod">
          <ac:chgData name="Gülen Smiles" userId="6130549f-e758-440b-9561-f1252c76f53e" providerId="ADAL" clId="{ACE69A75-A543-457E-861B-822A3BBF34E3}" dt="2019-03-03T10:07:58.476" v="1425" actId="1076"/>
          <ac:picMkLst>
            <pc:docMk/>
            <pc:sldMk cId="0" sldId="558"/>
            <ac:picMk id="2" creationId="{7A56B065-29EF-48FC-A755-52F33DF5EC87}"/>
          </ac:picMkLst>
        </pc:picChg>
      </pc:sldChg>
      <pc:sldChg chg="addSp modSp">
        <pc:chgData name="Gülen Smiles" userId="6130549f-e758-440b-9561-f1252c76f53e" providerId="ADAL" clId="{ACE69A75-A543-457E-861B-822A3BBF34E3}" dt="2019-03-03T10:11:30.879" v="1474" actId="1076"/>
        <pc:sldMkLst>
          <pc:docMk/>
          <pc:sldMk cId="0" sldId="559"/>
        </pc:sldMkLst>
        <pc:spChg chg="mod">
          <ac:chgData name="Gülen Smiles" userId="6130549f-e758-440b-9561-f1252c76f53e" providerId="ADAL" clId="{ACE69A75-A543-457E-861B-822A3BBF34E3}" dt="2019-03-03T10:11:24.958" v="1471" actId="1076"/>
          <ac:spMkLst>
            <pc:docMk/>
            <pc:sldMk cId="0" sldId="559"/>
            <ac:spMk id="28674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10:11:30.879" v="1474" actId="1076"/>
          <ac:picMkLst>
            <pc:docMk/>
            <pc:sldMk cId="0" sldId="559"/>
            <ac:picMk id="2" creationId="{FE076407-1521-4627-8D89-D939F4467B69}"/>
          </ac:picMkLst>
        </pc:picChg>
      </pc:sldChg>
      <pc:sldChg chg="addSp modSp">
        <pc:chgData name="Gülen Smiles" userId="6130549f-e758-440b-9561-f1252c76f53e" providerId="ADAL" clId="{ACE69A75-A543-457E-861B-822A3BBF34E3}" dt="2019-03-03T10:14:02.969" v="1527" actId="1076"/>
        <pc:sldMkLst>
          <pc:docMk/>
          <pc:sldMk cId="0" sldId="560"/>
        </pc:sldMkLst>
        <pc:spChg chg="mod">
          <ac:chgData name="Gülen Smiles" userId="6130549f-e758-440b-9561-f1252c76f53e" providerId="ADAL" clId="{ACE69A75-A543-457E-861B-822A3BBF34E3}" dt="2019-03-03T10:14:02.969" v="1527" actId="1076"/>
          <ac:spMkLst>
            <pc:docMk/>
            <pc:sldMk cId="0" sldId="560"/>
            <ac:spMk id="4" creationId="{C80C6311-5897-45B5-8692-8985825C5069}"/>
          </ac:spMkLst>
        </pc:spChg>
        <pc:picChg chg="add mod">
          <ac:chgData name="Gülen Smiles" userId="6130549f-e758-440b-9561-f1252c76f53e" providerId="ADAL" clId="{ACE69A75-A543-457E-861B-822A3BBF34E3}" dt="2019-03-03T10:13:51.863" v="1524" actId="1076"/>
          <ac:picMkLst>
            <pc:docMk/>
            <pc:sldMk cId="0" sldId="560"/>
            <ac:picMk id="2" creationId="{950BB44B-F302-4B8A-9B66-AC76180A7C36}"/>
          </ac:picMkLst>
        </pc:picChg>
      </pc:sldChg>
      <pc:sldChg chg="addSp modSp">
        <pc:chgData name="Gülen Smiles" userId="6130549f-e758-440b-9561-f1252c76f53e" providerId="ADAL" clId="{ACE69A75-A543-457E-861B-822A3BBF34E3}" dt="2019-03-03T10:16:35.481" v="1566" actId="1076"/>
        <pc:sldMkLst>
          <pc:docMk/>
          <pc:sldMk cId="0" sldId="561"/>
        </pc:sldMkLst>
        <pc:spChg chg="mod">
          <ac:chgData name="Gülen Smiles" userId="6130549f-e758-440b-9561-f1252c76f53e" providerId="ADAL" clId="{ACE69A75-A543-457E-861B-822A3BBF34E3}" dt="2019-03-03T10:16:31.326" v="1564" actId="1076"/>
          <ac:spMkLst>
            <pc:docMk/>
            <pc:sldMk cId="0" sldId="561"/>
            <ac:spMk id="30722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10:16:35.481" v="1566" actId="1076"/>
          <ac:picMkLst>
            <pc:docMk/>
            <pc:sldMk cId="0" sldId="561"/>
            <ac:picMk id="2" creationId="{7FEA0E18-7D29-4598-B72D-54A591CC1DC4}"/>
          </ac:picMkLst>
        </pc:picChg>
      </pc:sldChg>
      <pc:sldChg chg="addSp modSp">
        <pc:chgData name="Gülen Smiles" userId="6130549f-e758-440b-9561-f1252c76f53e" providerId="ADAL" clId="{ACE69A75-A543-457E-861B-822A3BBF34E3}" dt="2019-03-03T10:17:26.591" v="1615" actId="1076"/>
        <pc:sldMkLst>
          <pc:docMk/>
          <pc:sldMk cId="0" sldId="562"/>
        </pc:sldMkLst>
        <pc:spChg chg="mod">
          <ac:chgData name="Gülen Smiles" userId="6130549f-e758-440b-9561-f1252c76f53e" providerId="ADAL" clId="{ACE69A75-A543-457E-861B-822A3BBF34E3}" dt="2019-03-03T10:17:23.576" v="1614" actId="1076"/>
          <ac:spMkLst>
            <pc:docMk/>
            <pc:sldMk cId="0" sldId="562"/>
            <ac:spMk id="3" creationId="{75A39BBF-8277-43A3-85B2-7B14D10C705F}"/>
          </ac:spMkLst>
        </pc:spChg>
        <pc:picChg chg="add mod">
          <ac:chgData name="Gülen Smiles" userId="6130549f-e758-440b-9561-f1252c76f53e" providerId="ADAL" clId="{ACE69A75-A543-457E-861B-822A3BBF34E3}" dt="2019-03-03T10:17:26.591" v="1615" actId="1076"/>
          <ac:picMkLst>
            <pc:docMk/>
            <pc:sldMk cId="0" sldId="562"/>
            <ac:picMk id="2" creationId="{213EAA78-5E7E-489D-999F-C1E720C8DF48}"/>
          </ac:picMkLst>
        </pc:picChg>
      </pc:sldChg>
      <pc:sldChg chg="addSp modSp">
        <pc:chgData name="Gülen Smiles" userId="6130549f-e758-440b-9561-f1252c76f53e" providerId="ADAL" clId="{ACE69A75-A543-457E-861B-822A3BBF34E3}" dt="2019-03-03T10:41:05.232" v="1684" actId="1076"/>
        <pc:sldMkLst>
          <pc:docMk/>
          <pc:sldMk cId="0" sldId="563"/>
        </pc:sldMkLst>
        <pc:spChg chg="mod">
          <ac:chgData name="Gülen Smiles" userId="6130549f-e758-440b-9561-f1252c76f53e" providerId="ADAL" clId="{ACE69A75-A543-457E-861B-822A3BBF34E3}" dt="2019-03-03T10:41:02.686" v="1682" actId="1076"/>
          <ac:spMkLst>
            <pc:docMk/>
            <pc:sldMk cId="0" sldId="563"/>
            <ac:spMk id="32770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10:41:05.232" v="1684" actId="1076"/>
          <ac:picMkLst>
            <pc:docMk/>
            <pc:sldMk cId="0" sldId="563"/>
            <ac:picMk id="2" creationId="{4AC16710-0325-46D8-ADF7-425257582CE7}"/>
          </ac:picMkLst>
        </pc:picChg>
      </pc:sldChg>
      <pc:sldChg chg="addSp modSp">
        <pc:chgData name="Gülen Smiles" userId="6130549f-e758-440b-9561-f1252c76f53e" providerId="ADAL" clId="{ACE69A75-A543-457E-861B-822A3BBF34E3}" dt="2019-03-03T10:41:59.091" v="1723" actId="1076"/>
        <pc:sldMkLst>
          <pc:docMk/>
          <pc:sldMk cId="0" sldId="564"/>
        </pc:sldMkLst>
        <pc:spChg chg="mod">
          <ac:chgData name="Gülen Smiles" userId="6130549f-e758-440b-9561-f1252c76f53e" providerId="ADAL" clId="{ACE69A75-A543-457E-861B-822A3BBF34E3}" dt="2019-03-03T10:41:59.091" v="1723" actId="1076"/>
          <ac:spMkLst>
            <pc:docMk/>
            <pc:sldMk cId="0" sldId="564"/>
            <ac:spMk id="3" creationId="{C40D5458-47BC-4622-97B6-A9155F528A7B}"/>
          </ac:spMkLst>
        </pc:spChg>
        <pc:picChg chg="add mod">
          <ac:chgData name="Gülen Smiles" userId="6130549f-e758-440b-9561-f1252c76f53e" providerId="ADAL" clId="{ACE69A75-A543-457E-861B-822A3BBF34E3}" dt="2019-03-03T10:41:54.561" v="1721" actId="1076"/>
          <ac:picMkLst>
            <pc:docMk/>
            <pc:sldMk cId="0" sldId="564"/>
            <ac:picMk id="2" creationId="{7D5EFD8D-D297-4948-BBC9-AB92CA3B3C9A}"/>
          </ac:picMkLst>
        </pc:picChg>
      </pc:sldChg>
      <pc:sldChg chg="addSp modSp">
        <pc:chgData name="Gülen Smiles" userId="6130549f-e758-440b-9561-f1252c76f53e" providerId="ADAL" clId="{ACE69A75-A543-457E-861B-822A3BBF34E3}" dt="2019-03-03T10:47:00.829" v="1792" actId="1076"/>
        <pc:sldMkLst>
          <pc:docMk/>
          <pc:sldMk cId="0" sldId="565"/>
        </pc:sldMkLst>
        <pc:spChg chg="mod">
          <ac:chgData name="Gülen Smiles" userId="6130549f-e758-440b-9561-f1252c76f53e" providerId="ADAL" clId="{ACE69A75-A543-457E-861B-822A3BBF34E3}" dt="2019-03-03T10:45:18.137" v="1788" actId="20577"/>
          <ac:spMkLst>
            <pc:docMk/>
            <pc:sldMk cId="0" sldId="565"/>
            <ac:spMk id="2" creationId="{302EF7C7-8A72-4C34-BA22-7F01CD9FCFAF}"/>
          </ac:spMkLst>
        </pc:spChg>
        <pc:picChg chg="add mod">
          <ac:chgData name="Gülen Smiles" userId="6130549f-e758-440b-9561-f1252c76f53e" providerId="ADAL" clId="{ACE69A75-A543-457E-861B-822A3BBF34E3}" dt="2019-03-03T10:47:00.829" v="1792" actId="1076"/>
          <ac:picMkLst>
            <pc:docMk/>
            <pc:sldMk cId="0" sldId="565"/>
            <ac:picMk id="3" creationId="{24599D03-4B5F-4783-8D43-F3353430F702}"/>
          </ac:picMkLst>
        </pc:picChg>
      </pc:sldChg>
      <pc:sldChg chg="addSp modSp">
        <pc:chgData name="Gülen Smiles" userId="6130549f-e758-440b-9561-f1252c76f53e" providerId="ADAL" clId="{ACE69A75-A543-457E-861B-822A3BBF34E3}" dt="2019-03-03T10:47:56.042" v="1849" actId="1076"/>
        <pc:sldMkLst>
          <pc:docMk/>
          <pc:sldMk cId="0" sldId="566"/>
        </pc:sldMkLst>
        <pc:spChg chg="mod">
          <ac:chgData name="Gülen Smiles" userId="6130549f-e758-440b-9561-f1252c76f53e" providerId="ADAL" clId="{ACE69A75-A543-457E-861B-822A3BBF34E3}" dt="2019-03-03T10:47:56.042" v="1849" actId="1076"/>
          <ac:spMkLst>
            <pc:docMk/>
            <pc:sldMk cId="0" sldId="566"/>
            <ac:spMk id="3" creationId="{42073C67-BC06-4E04-86F0-76E8C811EF2C}"/>
          </ac:spMkLst>
        </pc:spChg>
        <pc:picChg chg="add mod">
          <ac:chgData name="Gülen Smiles" userId="6130549f-e758-440b-9561-f1252c76f53e" providerId="ADAL" clId="{ACE69A75-A543-457E-861B-822A3BBF34E3}" dt="2019-03-03T10:47:49.824" v="1847" actId="1076"/>
          <ac:picMkLst>
            <pc:docMk/>
            <pc:sldMk cId="0" sldId="566"/>
            <ac:picMk id="2" creationId="{D785E1F0-9603-4C35-BE7B-E1392608C9B7}"/>
          </ac:picMkLst>
        </pc:picChg>
      </pc:sldChg>
      <pc:sldChg chg="addSp modSp">
        <pc:chgData name="Gülen Smiles" userId="6130549f-e758-440b-9561-f1252c76f53e" providerId="ADAL" clId="{ACE69A75-A543-457E-861B-822A3BBF34E3}" dt="2019-03-03T11:15:37.335" v="2201" actId="1076"/>
        <pc:sldMkLst>
          <pc:docMk/>
          <pc:sldMk cId="0" sldId="567"/>
        </pc:sldMkLst>
        <pc:spChg chg="mod">
          <ac:chgData name="Gülen Smiles" userId="6130549f-e758-440b-9561-f1252c76f53e" providerId="ADAL" clId="{ACE69A75-A543-457E-861B-822A3BBF34E3}" dt="2019-03-03T11:15:25.197" v="2197" actId="1076"/>
          <ac:spMkLst>
            <pc:docMk/>
            <pc:sldMk cId="0" sldId="567"/>
            <ac:spMk id="3" creationId="{3F2EC65B-47F8-40DC-BD5A-AB974CFDCED6}"/>
          </ac:spMkLst>
        </pc:spChg>
        <pc:picChg chg="add mod">
          <ac:chgData name="Gülen Smiles" userId="6130549f-e758-440b-9561-f1252c76f53e" providerId="ADAL" clId="{ACE69A75-A543-457E-861B-822A3BBF34E3}" dt="2019-03-03T11:15:37.335" v="2201" actId="1076"/>
          <ac:picMkLst>
            <pc:docMk/>
            <pc:sldMk cId="0" sldId="567"/>
            <ac:picMk id="2" creationId="{A6C6E743-6698-46B9-80EE-E7EE80F6EC4E}"/>
          </ac:picMkLst>
        </pc:picChg>
      </pc:sldChg>
      <pc:sldChg chg="addSp delSp modSp">
        <pc:chgData name="Gülen Smiles" userId="6130549f-e758-440b-9561-f1252c76f53e" providerId="ADAL" clId="{ACE69A75-A543-457E-861B-822A3BBF34E3}" dt="2019-03-03T11:15:49.382" v="2203" actId="1076"/>
        <pc:sldMkLst>
          <pc:docMk/>
          <pc:sldMk cId="0" sldId="568"/>
        </pc:sldMkLst>
        <pc:spChg chg="add mod">
          <ac:chgData name="Gülen Smiles" userId="6130549f-e758-440b-9561-f1252c76f53e" providerId="ADAL" clId="{ACE69A75-A543-457E-861B-822A3BBF34E3}" dt="2019-03-03T11:14:56.383" v="2196" actId="114"/>
          <ac:spMkLst>
            <pc:docMk/>
            <pc:sldMk cId="0" sldId="568"/>
            <ac:spMk id="2" creationId="{2973007E-916C-40DC-BDB2-C7AFBCB9DDB3}"/>
          </ac:spMkLst>
        </pc:spChg>
        <pc:spChg chg="del mod">
          <ac:chgData name="Gülen Smiles" userId="6130549f-e758-440b-9561-f1252c76f53e" providerId="ADAL" clId="{ACE69A75-A543-457E-861B-822A3BBF34E3}" dt="2019-03-03T11:05:45.226" v="1878"/>
          <ac:spMkLst>
            <pc:docMk/>
            <pc:sldMk cId="0" sldId="568"/>
            <ac:spMk id="3" creationId="{95E82BAB-E193-488D-91D9-112FBFC7A281}"/>
          </ac:spMkLst>
        </pc:spChg>
        <pc:picChg chg="add mod">
          <ac:chgData name="Gülen Smiles" userId="6130549f-e758-440b-9561-f1252c76f53e" providerId="ADAL" clId="{ACE69A75-A543-457E-861B-822A3BBF34E3}" dt="2019-03-03T11:15:49.382" v="2203" actId="1076"/>
          <ac:picMkLst>
            <pc:docMk/>
            <pc:sldMk cId="0" sldId="568"/>
            <ac:picMk id="4" creationId="{99CC1DE9-0A15-44A7-BCF8-911ADDA5CBC2}"/>
          </ac:picMkLst>
        </pc:picChg>
      </pc:sldChg>
      <pc:sldChg chg="addSp modSp">
        <pc:chgData name="Gülen Smiles" userId="6130549f-e758-440b-9561-f1252c76f53e" providerId="ADAL" clId="{ACE69A75-A543-457E-861B-822A3BBF34E3}" dt="2019-03-03T11:11:33.477" v="2024" actId="1076"/>
        <pc:sldMkLst>
          <pc:docMk/>
          <pc:sldMk cId="0" sldId="569"/>
        </pc:sldMkLst>
        <pc:spChg chg="mod">
          <ac:chgData name="Gülen Smiles" userId="6130549f-e758-440b-9561-f1252c76f53e" providerId="ADAL" clId="{ACE69A75-A543-457E-861B-822A3BBF34E3}" dt="2019-03-03T11:10:46.146" v="2020" actId="20577"/>
          <ac:spMkLst>
            <pc:docMk/>
            <pc:sldMk cId="0" sldId="569"/>
            <ac:spMk id="3" creationId="{1ED9E102-0E13-402F-97CF-1A8E93AC2D72}"/>
          </ac:spMkLst>
        </pc:spChg>
        <pc:picChg chg="add mod">
          <ac:chgData name="Gülen Smiles" userId="6130549f-e758-440b-9561-f1252c76f53e" providerId="ADAL" clId="{ACE69A75-A543-457E-861B-822A3BBF34E3}" dt="2019-03-03T11:11:33.477" v="2024" actId="1076"/>
          <ac:picMkLst>
            <pc:docMk/>
            <pc:sldMk cId="0" sldId="569"/>
            <ac:picMk id="2" creationId="{40262266-376E-404C-8384-89A8C7B21FB3}"/>
          </ac:picMkLst>
        </pc:picChg>
      </pc:sldChg>
      <pc:sldChg chg="addSp modSp">
        <pc:chgData name="Gülen Smiles" userId="6130549f-e758-440b-9561-f1252c76f53e" providerId="ADAL" clId="{ACE69A75-A543-457E-861B-822A3BBF34E3}" dt="2019-03-03T11:12:12.117" v="2076" actId="1076"/>
        <pc:sldMkLst>
          <pc:docMk/>
          <pc:sldMk cId="0" sldId="570"/>
        </pc:sldMkLst>
        <pc:spChg chg="mod">
          <ac:chgData name="Gülen Smiles" userId="6130549f-e758-440b-9561-f1252c76f53e" providerId="ADAL" clId="{ACE69A75-A543-457E-861B-822A3BBF34E3}" dt="2019-03-03T11:12:09.477" v="2074" actId="1076"/>
          <ac:spMkLst>
            <pc:docMk/>
            <pc:sldMk cId="0" sldId="570"/>
            <ac:spMk id="3" creationId="{EA8B786C-314A-40B6-92B3-AC1B44F4CCC0}"/>
          </ac:spMkLst>
        </pc:spChg>
        <pc:picChg chg="add mod">
          <ac:chgData name="Gülen Smiles" userId="6130549f-e758-440b-9561-f1252c76f53e" providerId="ADAL" clId="{ACE69A75-A543-457E-861B-822A3BBF34E3}" dt="2019-03-03T11:12:12.117" v="2076" actId="1076"/>
          <ac:picMkLst>
            <pc:docMk/>
            <pc:sldMk cId="0" sldId="570"/>
            <ac:picMk id="2" creationId="{887539F1-A8F1-4B28-9D01-7F1DAF880670}"/>
          </ac:picMkLst>
        </pc:picChg>
      </pc:sldChg>
      <pc:sldChg chg="addSp modSp">
        <pc:chgData name="Gülen Smiles" userId="6130549f-e758-440b-9561-f1252c76f53e" providerId="ADAL" clId="{ACE69A75-A543-457E-861B-822A3BBF34E3}" dt="2019-03-03T11:08:27.330" v="1922" actId="1076"/>
        <pc:sldMkLst>
          <pc:docMk/>
          <pc:sldMk cId="0" sldId="571"/>
        </pc:sldMkLst>
        <pc:spChg chg="mod">
          <ac:chgData name="Gülen Smiles" userId="6130549f-e758-440b-9561-f1252c76f53e" providerId="ADAL" clId="{ACE69A75-A543-457E-861B-822A3BBF34E3}" dt="2019-03-03T11:08:23.206" v="1919" actId="1076"/>
          <ac:spMkLst>
            <pc:docMk/>
            <pc:sldMk cId="0" sldId="571"/>
            <ac:spMk id="3" creationId="{19F46A8F-CC59-41D2-8BFC-DC733429297C}"/>
          </ac:spMkLst>
        </pc:spChg>
        <pc:picChg chg="add mod">
          <ac:chgData name="Gülen Smiles" userId="6130549f-e758-440b-9561-f1252c76f53e" providerId="ADAL" clId="{ACE69A75-A543-457E-861B-822A3BBF34E3}" dt="2019-03-03T11:08:27.330" v="1922" actId="1076"/>
          <ac:picMkLst>
            <pc:docMk/>
            <pc:sldMk cId="0" sldId="571"/>
            <ac:picMk id="2" creationId="{03375A62-F1D2-484F-A166-530D469BE955}"/>
          </ac:picMkLst>
        </pc:picChg>
      </pc:sldChg>
      <pc:sldChg chg="addSp modSp">
        <pc:chgData name="Gülen Smiles" userId="6130549f-e758-440b-9561-f1252c76f53e" providerId="ADAL" clId="{ACE69A75-A543-457E-861B-822A3BBF34E3}" dt="2019-03-03T11:09:08.379" v="1968" actId="1076"/>
        <pc:sldMkLst>
          <pc:docMk/>
          <pc:sldMk cId="0" sldId="572"/>
        </pc:sldMkLst>
        <pc:spChg chg="mod">
          <ac:chgData name="Gülen Smiles" userId="6130549f-e758-440b-9561-f1252c76f53e" providerId="ADAL" clId="{ACE69A75-A543-457E-861B-822A3BBF34E3}" dt="2019-03-03T11:09:05.427" v="1966" actId="114"/>
          <ac:spMkLst>
            <pc:docMk/>
            <pc:sldMk cId="0" sldId="572"/>
            <ac:spMk id="3" creationId="{FD13695C-1B1E-4AAC-BBEF-004E7A4D3EC6}"/>
          </ac:spMkLst>
        </pc:spChg>
        <pc:picChg chg="add mod">
          <ac:chgData name="Gülen Smiles" userId="6130549f-e758-440b-9561-f1252c76f53e" providerId="ADAL" clId="{ACE69A75-A543-457E-861B-822A3BBF34E3}" dt="2019-03-03T11:09:08.379" v="1968" actId="1076"/>
          <ac:picMkLst>
            <pc:docMk/>
            <pc:sldMk cId="0" sldId="572"/>
            <ac:picMk id="2" creationId="{5E76D6DC-4D34-4FB2-BC0F-D9D9BC15405C}"/>
          </ac:picMkLst>
        </pc:picChg>
      </pc:sldChg>
      <pc:sldChg chg="addSp modSp">
        <pc:chgData name="Gülen Smiles" userId="6130549f-e758-440b-9561-f1252c76f53e" providerId="ADAL" clId="{ACE69A75-A543-457E-861B-822A3BBF34E3}" dt="2019-03-03T11:20:43.349" v="2286" actId="20577"/>
        <pc:sldMkLst>
          <pc:docMk/>
          <pc:sldMk cId="0" sldId="573"/>
        </pc:sldMkLst>
        <pc:spChg chg="mod">
          <ac:chgData name="Gülen Smiles" userId="6130549f-e758-440b-9561-f1252c76f53e" providerId="ADAL" clId="{ACE69A75-A543-457E-861B-822A3BBF34E3}" dt="2019-03-03T11:20:43.349" v="2286" actId="20577"/>
          <ac:spMkLst>
            <pc:docMk/>
            <pc:sldMk cId="0" sldId="573"/>
            <ac:spMk id="3" creationId="{E7E4EF3F-6EAE-4461-A68D-22311453D28A}"/>
          </ac:spMkLst>
        </pc:spChg>
        <pc:picChg chg="add mod">
          <ac:chgData name="Gülen Smiles" userId="6130549f-e758-440b-9561-f1252c76f53e" providerId="ADAL" clId="{ACE69A75-A543-457E-861B-822A3BBF34E3}" dt="2019-03-03T11:20:17.111" v="2284" actId="1076"/>
          <ac:picMkLst>
            <pc:docMk/>
            <pc:sldMk cId="0" sldId="573"/>
            <ac:picMk id="2" creationId="{1FCAC268-A95E-4F83-B4BB-508C5541DA29}"/>
          </ac:picMkLst>
        </pc:picChg>
      </pc:sldChg>
      <pc:sldChg chg="addSp modSp">
        <pc:chgData name="Gülen Smiles" userId="6130549f-e758-440b-9561-f1252c76f53e" providerId="ADAL" clId="{ACE69A75-A543-457E-861B-822A3BBF34E3}" dt="2019-03-03T11:21:31.643" v="2331" actId="1076"/>
        <pc:sldMkLst>
          <pc:docMk/>
          <pc:sldMk cId="0" sldId="574"/>
        </pc:sldMkLst>
        <pc:spChg chg="mod">
          <ac:chgData name="Gülen Smiles" userId="6130549f-e758-440b-9561-f1252c76f53e" providerId="ADAL" clId="{ACE69A75-A543-457E-861B-822A3BBF34E3}" dt="2019-03-03T11:21:31.643" v="2331" actId="1076"/>
          <ac:spMkLst>
            <pc:docMk/>
            <pc:sldMk cId="0" sldId="574"/>
            <ac:spMk id="3" creationId="{BDF47E0B-F69A-4E5E-B505-C20D5A80197B}"/>
          </ac:spMkLst>
        </pc:spChg>
        <pc:picChg chg="add mod">
          <ac:chgData name="Gülen Smiles" userId="6130549f-e758-440b-9561-f1252c76f53e" providerId="ADAL" clId="{ACE69A75-A543-457E-861B-822A3BBF34E3}" dt="2019-03-03T11:21:29.378" v="2330" actId="1076"/>
          <ac:picMkLst>
            <pc:docMk/>
            <pc:sldMk cId="0" sldId="574"/>
            <ac:picMk id="2" creationId="{CE725BE9-316F-4EF0-8517-048CFA2ABF0E}"/>
          </ac:picMkLst>
        </pc:picChg>
      </pc:sldChg>
      <pc:sldChg chg="addSp modSp">
        <pc:chgData name="Gülen Smiles" userId="6130549f-e758-440b-9561-f1252c76f53e" providerId="ADAL" clId="{ACE69A75-A543-457E-861B-822A3BBF34E3}" dt="2019-03-03T11:22:52.988" v="2367" actId="1076"/>
        <pc:sldMkLst>
          <pc:docMk/>
          <pc:sldMk cId="0" sldId="575"/>
        </pc:sldMkLst>
        <pc:spChg chg="mod">
          <ac:chgData name="Gülen Smiles" userId="6130549f-e758-440b-9561-f1252c76f53e" providerId="ADAL" clId="{ACE69A75-A543-457E-861B-822A3BBF34E3}" dt="2019-03-03T11:22:50.020" v="2365" actId="1076"/>
          <ac:spMkLst>
            <pc:docMk/>
            <pc:sldMk cId="0" sldId="575"/>
            <ac:spMk id="3" creationId="{11F21308-F71C-43C9-A729-37692A958E90}"/>
          </ac:spMkLst>
        </pc:spChg>
        <pc:picChg chg="add mod">
          <ac:chgData name="Gülen Smiles" userId="6130549f-e758-440b-9561-f1252c76f53e" providerId="ADAL" clId="{ACE69A75-A543-457E-861B-822A3BBF34E3}" dt="2019-03-03T11:22:52.988" v="2367" actId="1076"/>
          <ac:picMkLst>
            <pc:docMk/>
            <pc:sldMk cId="0" sldId="575"/>
            <ac:picMk id="2" creationId="{D254395B-00B2-4E66-9542-811E7E8D98ED}"/>
          </ac:picMkLst>
        </pc:picChg>
      </pc:sldChg>
      <pc:sldChg chg="addSp modSp">
        <pc:chgData name="Gülen Smiles" userId="6130549f-e758-440b-9561-f1252c76f53e" providerId="ADAL" clId="{ACE69A75-A543-457E-861B-822A3BBF34E3}" dt="2019-03-03T11:24:01.955" v="2418" actId="1076"/>
        <pc:sldMkLst>
          <pc:docMk/>
          <pc:sldMk cId="0" sldId="576"/>
        </pc:sldMkLst>
        <pc:spChg chg="mod">
          <ac:chgData name="Gülen Smiles" userId="6130549f-e758-440b-9561-f1252c76f53e" providerId="ADAL" clId="{ACE69A75-A543-457E-861B-822A3BBF34E3}" dt="2019-03-03T11:23:59.346" v="2416" actId="1076"/>
          <ac:spMkLst>
            <pc:docMk/>
            <pc:sldMk cId="0" sldId="576"/>
            <ac:spMk id="3" creationId="{388BD7EB-EA78-4FB9-BA3A-011CABEB760B}"/>
          </ac:spMkLst>
        </pc:spChg>
        <pc:picChg chg="add mod">
          <ac:chgData name="Gülen Smiles" userId="6130549f-e758-440b-9561-f1252c76f53e" providerId="ADAL" clId="{ACE69A75-A543-457E-861B-822A3BBF34E3}" dt="2019-03-03T11:24:01.955" v="2418" actId="1076"/>
          <ac:picMkLst>
            <pc:docMk/>
            <pc:sldMk cId="0" sldId="576"/>
            <ac:picMk id="2" creationId="{6CE88A6B-F86B-418E-B267-4A42F71C1CA1}"/>
          </ac:picMkLst>
        </pc:picChg>
      </pc:sldChg>
      <pc:sldChg chg="addSp modSp">
        <pc:chgData name="Gülen Smiles" userId="6130549f-e758-440b-9561-f1252c76f53e" providerId="ADAL" clId="{ACE69A75-A543-457E-861B-822A3BBF34E3}" dt="2019-03-03T11:24:57.051" v="2440" actId="1076"/>
        <pc:sldMkLst>
          <pc:docMk/>
          <pc:sldMk cId="0" sldId="577"/>
        </pc:sldMkLst>
        <pc:spChg chg="mod">
          <ac:chgData name="Gülen Smiles" userId="6130549f-e758-440b-9561-f1252c76f53e" providerId="ADAL" clId="{ACE69A75-A543-457E-861B-822A3BBF34E3}" dt="2019-03-03T11:24:54.568" v="2438" actId="1076"/>
          <ac:spMkLst>
            <pc:docMk/>
            <pc:sldMk cId="0" sldId="577"/>
            <ac:spMk id="2" creationId="{762B89A5-A358-47B3-8A3B-7546D69885B7}"/>
          </ac:spMkLst>
        </pc:spChg>
        <pc:picChg chg="add mod">
          <ac:chgData name="Gülen Smiles" userId="6130549f-e758-440b-9561-f1252c76f53e" providerId="ADAL" clId="{ACE69A75-A543-457E-861B-822A3BBF34E3}" dt="2019-03-03T11:24:57.051" v="2440" actId="1076"/>
          <ac:picMkLst>
            <pc:docMk/>
            <pc:sldMk cId="0" sldId="577"/>
            <ac:picMk id="3" creationId="{02E4B9E8-D2FB-4D1C-AA09-A8D4F8F38572}"/>
          </ac:picMkLst>
        </pc:picChg>
      </pc:sldChg>
      <pc:sldChg chg="addSp modSp">
        <pc:chgData name="Gülen Smiles" userId="6130549f-e758-440b-9561-f1252c76f53e" providerId="ADAL" clId="{ACE69A75-A543-457E-861B-822A3BBF34E3}" dt="2019-03-03T11:26:21.645" v="2485" actId="1076"/>
        <pc:sldMkLst>
          <pc:docMk/>
          <pc:sldMk cId="0" sldId="578"/>
        </pc:sldMkLst>
        <pc:spChg chg="mod">
          <ac:chgData name="Gülen Smiles" userId="6130549f-e758-440b-9561-f1252c76f53e" providerId="ADAL" clId="{ACE69A75-A543-457E-861B-822A3BBF34E3}" dt="2019-03-03T11:25:51.385" v="2483" actId="1076"/>
          <ac:spMkLst>
            <pc:docMk/>
            <pc:sldMk cId="0" sldId="578"/>
            <ac:spMk id="3" creationId="{65706ACF-D2EA-4066-88E2-8276EE0580E0}"/>
          </ac:spMkLst>
        </pc:spChg>
        <pc:picChg chg="add mod">
          <ac:chgData name="Gülen Smiles" userId="6130549f-e758-440b-9561-f1252c76f53e" providerId="ADAL" clId="{ACE69A75-A543-457E-861B-822A3BBF34E3}" dt="2019-03-03T11:26:21.645" v="2485" actId="1076"/>
          <ac:picMkLst>
            <pc:docMk/>
            <pc:sldMk cId="0" sldId="578"/>
            <ac:picMk id="2" creationId="{78DF6310-178F-4E46-ACE8-FFC9EEE09881}"/>
          </ac:picMkLst>
        </pc:picChg>
      </pc:sldChg>
      <pc:sldChg chg="addSp modSp">
        <pc:chgData name="Gülen Smiles" userId="6130549f-e758-440b-9561-f1252c76f53e" providerId="ADAL" clId="{ACE69A75-A543-457E-861B-822A3BBF34E3}" dt="2019-03-03T11:27:41.711" v="2516" actId="1076"/>
        <pc:sldMkLst>
          <pc:docMk/>
          <pc:sldMk cId="0" sldId="579"/>
        </pc:sldMkLst>
        <pc:spChg chg="mod">
          <ac:chgData name="Gülen Smiles" userId="6130549f-e758-440b-9561-f1252c76f53e" providerId="ADAL" clId="{ACE69A75-A543-457E-861B-822A3BBF34E3}" dt="2019-03-03T11:27:38.525" v="2514" actId="1076"/>
          <ac:spMkLst>
            <pc:docMk/>
            <pc:sldMk cId="0" sldId="579"/>
            <ac:spMk id="3" creationId="{B570C295-1ACA-447C-BAF9-FCEFDC2973EB}"/>
          </ac:spMkLst>
        </pc:spChg>
        <pc:picChg chg="add mod">
          <ac:chgData name="Gülen Smiles" userId="6130549f-e758-440b-9561-f1252c76f53e" providerId="ADAL" clId="{ACE69A75-A543-457E-861B-822A3BBF34E3}" dt="2019-03-03T11:27:41.711" v="2516" actId="1076"/>
          <ac:picMkLst>
            <pc:docMk/>
            <pc:sldMk cId="0" sldId="579"/>
            <ac:picMk id="2" creationId="{4A7A8CCA-5343-4C47-AC67-300E055EE7ED}"/>
          </ac:picMkLst>
        </pc:picChg>
      </pc:sldChg>
      <pc:sldChg chg="addSp modSp">
        <pc:chgData name="Gülen Smiles" userId="6130549f-e758-440b-9561-f1252c76f53e" providerId="ADAL" clId="{ACE69A75-A543-457E-861B-822A3BBF34E3}" dt="2019-03-03T11:28:40.933" v="2559" actId="1076"/>
        <pc:sldMkLst>
          <pc:docMk/>
          <pc:sldMk cId="0" sldId="580"/>
        </pc:sldMkLst>
        <pc:spChg chg="mod">
          <ac:chgData name="Gülen Smiles" userId="6130549f-e758-440b-9561-f1252c76f53e" providerId="ADAL" clId="{ACE69A75-A543-457E-861B-822A3BBF34E3}" dt="2019-03-03T11:28:28.649" v="2557" actId="1076"/>
          <ac:spMkLst>
            <pc:docMk/>
            <pc:sldMk cId="0" sldId="580"/>
            <ac:spMk id="3" creationId="{D1613CE4-7AF2-4B86-8469-629C6A41AA39}"/>
          </ac:spMkLst>
        </pc:spChg>
        <pc:picChg chg="add mod">
          <ac:chgData name="Gülen Smiles" userId="6130549f-e758-440b-9561-f1252c76f53e" providerId="ADAL" clId="{ACE69A75-A543-457E-861B-822A3BBF34E3}" dt="2019-03-03T11:28:40.933" v="2559" actId="1076"/>
          <ac:picMkLst>
            <pc:docMk/>
            <pc:sldMk cId="0" sldId="580"/>
            <ac:picMk id="2" creationId="{1BCDBE90-16D9-4329-AB47-E41F57BA5EB4}"/>
          </ac:picMkLst>
        </pc:picChg>
      </pc:sldChg>
      <pc:sldChg chg="addSp modSp">
        <pc:chgData name="Gülen Smiles" userId="6130549f-e758-440b-9561-f1252c76f53e" providerId="ADAL" clId="{ACE69A75-A543-457E-861B-822A3BBF34E3}" dt="2019-03-03T11:30:34.918" v="2629" actId="1076"/>
        <pc:sldMkLst>
          <pc:docMk/>
          <pc:sldMk cId="0" sldId="581"/>
        </pc:sldMkLst>
        <pc:spChg chg="mod">
          <ac:chgData name="Gülen Smiles" userId="6130549f-e758-440b-9561-f1252c76f53e" providerId="ADAL" clId="{ACE69A75-A543-457E-861B-822A3BBF34E3}" dt="2019-03-03T11:30:28.357" v="2625" actId="1076"/>
          <ac:spMkLst>
            <pc:docMk/>
            <pc:sldMk cId="0" sldId="581"/>
            <ac:spMk id="3" creationId="{BBB55F1F-9CF6-44BE-BC12-EFF7EF7A068D}"/>
          </ac:spMkLst>
        </pc:spChg>
        <pc:picChg chg="add mod">
          <ac:chgData name="Gülen Smiles" userId="6130549f-e758-440b-9561-f1252c76f53e" providerId="ADAL" clId="{ACE69A75-A543-457E-861B-822A3BBF34E3}" dt="2019-03-03T11:30:34.918" v="2629" actId="1076"/>
          <ac:picMkLst>
            <pc:docMk/>
            <pc:sldMk cId="0" sldId="581"/>
            <ac:picMk id="2" creationId="{49E8D7DC-CBF4-4273-B2B0-9F6886358159}"/>
          </ac:picMkLst>
        </pc:picChg>
      </pc:sldChg>
      <pc:sldChg chg="addSp modSp">
        <pc:chgData name="Gülen Smiles" userId="6130549f-e758-440b-9561-f1252c76f53e" providerId="ADAL" clId="{ACE69A75-A543-457E-861B-822A3BBF34E3}" dt="2019-03-03T11:31:49.543" v="2701" actId="114"/>
        <pc:sldMkLst>
          <pc:docMk/>
          <pc:sldMk cId="0" sldId="582"/>
        </pc:sldMkLst>
        <pc:spChg chg="mod">
          <ac:chgData name="Gülen Smiles" userId="6130549f-e758-440b-9561-f1252c76f53e" providerId="ADAL" clId="{ACE69A75-A543-457E-861B-822A3BBF34E3}" dt="2019-03-03T11:31:49.543" v="2701" actId="114"/>
          <ac:spMkLst>
            <pc:docMk/>
            <pc:sldMk cId="0" sldId="582"/>
            <ac:spMk id="3" creationId="{F1F8588F-47F4-4280-AE72-6BBCE25F56D9}"/>
          </ac:spMkLst>
        </pc:spChg>
        <pc:picChg chg="add mod">
          <ac:chgData name="Gülen Smiles" userId="6130549f-e758-440b-9561-f1252c76f53e" providerId="ADAL" clId="{ACE69A75-A543-457E-861B-822A3BBF34E3}" dt="2019-03-03T11:31:32.828" v="2695" actId="1076"/>
          <ac:picMkLst>
            <pc:docMk/>
            <pc:sldMk cId="0" sldId="582"/>
            <ac:picMk id="2" creationId="{1616F240-89E8-4DF1-8228-0BF9270793D1}"/>
          </ac:picMkLst>
        </pc:picChg>
      </pc:sldChg>
      <pc:sldChg chg="addSp modSp">
        <pc:chgData name="Gülen Smiles" userId="6130549f-e758-440b-9561-f1252c76f53e" providerId="ADAL" clId="{ACE69A75-A543-457E-861B-822A3BBF34E3}" dt="2019-03-03T11:47:32.307" v="2791" actId="1076"/>
        <pc:sldMkLst>
          <pc:docMk/>
          <pc:sldMk cId="0" sldId="583"/>
        </pc:sldMkLst>
        <pc:spChg chg="mod">
          <ac:chgData name="Gülen Smiles" userId="6130549f-e758-440b-9561-f1252c76f53e" providerId="ADAL" clId="{ACE69A75-A543-457E-861B-822A3BBF34E3}" dt="2019-03-03T11:47:27.590" v="2789" actId="1076"/>
          <ac:spMkLst>
            <pc:docMk/>
            <pc:sldMk cId="0" sldId="583"/>
            <ac:spMk id="53250" creationId="{00000000-0000-0000-0000-000000000000}"/>
          </ac:spMkLst>
        </pc:spChg>
        <pc:picChg chg="add mod">
          <ac:chgData name="Gülen Smiles" userId="6130549f-e758-440b-9561-f1252c76f53e" providerId="ADAL" clId="{ACE69A75-A543-457E-861B-822A3BBF34E3}" dt="2019-03-03T11:47:32.307" v="2791" actId="1076"/>
          <ac:picMkLst>
            <pc:docMk/>
            <pc:sldMk cId="0" sldId="583"/>
            <ac:picMk id="2" creationId="{AE30F264-769A-4AAE-B68E-7D3A01F84529}"/>
          </ac:picMkLst>
        </pc:picChg>
      </pc:sldChg>
      <pc:sldChg chg="addSp modSp">
        <pc:chgData name="Gülen Smiles" userId="6130549f-e758-440b-9561-f1252c76f53e" providerId="ADAL" clId="{ACE69A75-A543-457E-861B-822A3BBF34E3}" dt="2019-03-03T11:48:43.387" v="2849" actId="1076"/>
        <pc:sldMkLst>
          <pc:docMk/>
          <pc:sldMk cId="0" sldId="584"/>
        </pc:sldMkLst>
        <pc:spChg chg="mod">
          <ac:chgData name="Gülen Smiles" userId="6130549f-e758-440b-9561-f1252c76f53e" providerId="ADAL" clId="{ACE69A75-A543-457E-861B-822A3BBF34E3}" dt="2019-03-03T11:48:40.575" v="2847" actId="1076"/>
          <ac:spMkLst>
            <pc:docMk/>
            <pc:sldMk cId="0" sldId="584"/>
            <ac:spMk id="3" creationId="{897E5253-69BA-476C-8962-C967313EC244}"/>
          </ac:spMkLst>
        </pc:spChg>
        <pc:picChg chg="add mod">
          <ac:chgData name="Gülen Smiles" userId="6130549f-e758-440b-9561-f1252c76f53e" providerId="ADAL" clId="{ACE69A75-A543-457E-861B-822A3BBF34E3}" dt="2019-03-03T11:48:43.387" v="2849" actId="1076"/>
          <ac:picMkLst>
            <pc:docMk/>
            <pc:sldMk cId="0" sldId="584"/>
            <ac:picMk id="2" creationId="{087F55D2-690D-4ED0-965F-57710B7B048D}"/>
          </ac:picMkLst>
        </pc:picChg>
      </pc:sldChg>
      <pc:sldChg chg="addSp modSp">
        <pc:chgData name="Gülen Smiles" userId="6130549f-e758-440b-9561-f1252c76f53e" providerId="ADAL" clId="{ACE69A75-A543-457E-861B-822A3BBF34E3}" dt="2019-03-03T11:50:34.729" v="2916" actId="1076"/>
        <pc:sldMkLst>
          <pc:docMk/>
          <pc:sldMk cId="0" sldId="585"/>
        </pc:sldMkLst>
        <pc:spChg chg="mod">
          <ac:chgData name="Gülen Smiles" userId="6130549f-e758-440b-9561-f1252c76f53e" providerId="ADAL" clId="{ACE69A75-A543-457E-861B-822A3BBF34E3}" dt="2019-03-03T11:49:59.322" v="2912" actId="1076"/>
          <ac:spMkLst>
            <pc:docMk/>
            <pc:sldMk cId="0" sldId="585"/>
            <ac:spMk id="3" creationId="{C630762E-2283-41E9-8D6F-13E802D6170A}"/>
          </ac:spMkLst>
        </pc:spChg>
        <pc:picChg chg="add mod">
          <ac:chgData name="Gülen Smiles" userId="6130549f-e758-440b-9561-f1252c76f53e" providerId="ADAL" clId="{ACE69A75-A543-457E-861B-822A3BBF34E3}" dt="2019-03-03T11:50:34.729" v="2916" actId="1076"/>
          <ac:picMkLst>
            <pc:docMk/>
            <pc:sldMk cId="0" sldId="585"/>
            <ac:picMk id="2" creationId="{F76AC15F-1F6E-4477-8673-D91CDBC4B522}"/>
          </ac:picMkLst>
        </pc:picChg>
      </pc:sldChg>
      <pc:sldChg chg="addSp modSp">
        <pc:chgData name="Gülen Smiles" userId="6130549f-e758-440b-9561-f1252c76f53e" providerId="ADAL" clId="{ACE69A75-A543-457E-861B-822A3BBF34E3}" dt="2019-03-03T11:51:15.882" v="2973" actId="114"/>
        <pc:sldMkLst>
          <pc:docMk/>
          <pc:sldMk cId="0" sldId="586"/>
        </pc:sldMkLst>
        <pc:spChg chg="mod">
          <ac:chgData name="Gülen Smiles" userId="6130549f-e758-440b-9561-f1252c76f53e" providerId="ADAL" clId="{ACE69A75-A543-457E-861B-822A3BBF34E3}" dt="2019-03-03T11:51:15.882" v="2973" actId="114"/>
          <ac:spMkLst>
            <pc:docMk/>
            <pc:sldMk cId="0" sldId="586"/>
            <ac:spMk id="3" creationId="{5599836A-FF6F-47D0-8302-EFBDE64AB76C}"/>
          </ac:spMkLst>
        </pc:spChg>
        <pc:picChg chg="add mod">
          <ac:chgData name="Gülen Smiles" userId="6130549f-e758-440b-9561-f1252c76f53e" providerId="ADAL" clId="{ACE69A75-A543-457E-861B-822A3BBF34E3}" dt="2019-03-03T11:51:11.758" v="2970" actId="1076"/>
          <ac:picMkLst>
            <pc:docMk/>
            <pc:sldMk cId="0" sldId="586"/>
            <ac:picMk id="2" creationId="{7CC4586F-3338-473B-AC19-D172FDE74667}"/>
          </ac:picMkLst>
        </pc:picChg>
      </pc:sldChg>
      <pc:sldChg chg="addSp modSp">
        <pc:chgData name="Gülen Smiles" userId="6130549f-e758-440b-9561-f1252c76f53e" providerId="ADAL" clId="{ACE69A75-A543-457E-861B-822A3BBF34E3}" dt="2019-03-03T11:53:39.940" v="3023" actId="1076"/>
        <pc:sldMkLst>
          <pc:docMk/>
          <pc:sldMk cId="0" sldId="587"/>
        </pc:sldMkLst>
        <pc:spChg chg="mod">
          <ac:chgData name="Gülen Smiles" userId="6130549f-e758-440b-9561-f1252c76f53e" providerId="ADAL" clId="{ACE69A75-A543-457E-861B-822A3BBF34E3}" dt="2019-03-03T11:53:33.504" v="3019" actId="6549"/>
          <ac:spMkLst>
            <pc:docMk/>
            <pc:sldMk cId="0" sldId="587"/>
            <ac:spMk id="3" creationId="{E34EDAAE-11B9-49F5-8441-18E23E0E5327}"/>
          </ac:spMkLst>
        </pc:spChg>
        <pc:picChg chg="add mod">
          <ac:chgData name="Gülen Smiles" userId="6130549f-e758-440b-9561-f1252c76f53e" providerId="ADAL" clId="{ACE69A75-A543-457E-861B-822A3BBF34E3}" dt="2019-03-03T11:53:39.940" v="3023" actId="1076"/>
          <ac:picMkLst>
            <pc:docMk/>
            <pc:sldMk cId="0" sldId="587"/>
            <ac:picMk id="2" creationId="{164E04E0-98AC-47FC-81C3-0C93A1AD3497}"/>
          </ac:picMkLst>
        </pc:picChg>
      </pc:sldChg>
      <pc:sldChg chg="addSp modSp">
        <pc:chgData name="Gülen Smiles" userId="6130549f-e758-440b-9561-f1252c76f53e" providerId="ADAL" clId="{ACE69A75-A543-457E-861B-822A3BBF34E3}" dt="2019-03-03T11:54:24.646" v="3069" actId="1076"/>
        <pc:sldMkLst>
          <pc:docMk/>
          <pc:sldMk cId="0" sldId="588"/>
        </pc:sldMkLst>
        <pc:spChg chg="mod">
          <ac:chgData name="Gülen Smiles" userId="6130549f-e758-440b-9561-f1252c76f53e" providerId="ADAL" clId="{ACE69A75-A543-457E-861B-822A3BBF34E3}" dt="2019-03-03T11:54:24.646" v="3069" actId="1076"/>
          <ac:spMkLst>
            <pc:docMk/>
            <pc:sldMk cId="0" sldId="588"/>
            <ac:spMk id="3" creationId="{AF3B3AD8-04C3-4A35-9A79-551F782C0EFA}"/>
          </ac:spMkLst>
        </pc:spChg>
        <pc:picChg chg="add mod">
          <ac:chgData name="Gülen Smiles" userId="6130549f-e758-440b-9561-f1252c76f53e" providerId="ADAL" clId="{ACE69A75-A543-457E-861B-822A3BBF34E3}" dt="2019-03-03T11:54:22.459" v="3068" actId="1076"/>
          <ac:picMkLst>
            <pc:docMk/>
            <pc:sldMk cId="0" sldId="588"/>
            <ac:picMk id="2" creationId="{5567B689-22B9-47BE-B3A9-E6B9AD3DBFB0}"/>
          </ac:picMkLst>
        </pc:picChg>
      </pc:sldChg>
      <pc:sldChg chg="addSp modSp">
        <pc:chgData name="Gülen Smiles" userId="6130549f-e758-440b-9561-f1252c76f53e" providerId="ADAL" clId="{ACE69A75-A543-457E-861B-822A3BBF34E3}" dt="2019-03-03T11:58:35.760" v="3114" actId="1076"/>
        <pc:sldMkLst>
          <pc:docMk/>
          <pc:sldMk cId="0" sldId="589"/>
        </pc:sldMkLst>
        <pc:spChg chg="mod">
          <ac:chgData name="Gülen Smiles" userId="6130549f-e758-440b-9561-f1252c76f53e" providerId="ADAL" clId="{ACE69A75-A543-457E-861B-822A3BBF34E3}" dt="2019-03-03T11:58:32.901" v="3112" actId="1076"/>
          <ac:spMkLst>
            <pc:docMk/>
            <pc:sldMk cId="0" sldId="589"/>
            <ac:spMk id="3" creationId="{04B75EC0-0356-4C85-AB15-AE9A17FD0B9F}"/>
          </ac:spMkLst>
        </pc:spChg>
        <pc:picChg chg="add mod">
          <ac:chgData name="Gülen Smiles" userId="6130549f-e758-440b-9561-f1252c76f53e" providerId="ADAL" clId="{ACE69A75-A543-457E-861B-822A3BBF34E3}" dt="2019-03-03T11:58:35.760" v="3114" actId="1076"/>
          <ac:picMkLst>
            <pc:docMk/>
            <pc:sldMk cId="0" sldId="589"/>
            <ac:picMk id="2" creationId="{EDF67250-938F-4F1E-AA8C-BFAE0040FA28}"/>
          </ac:picMkLst>
        </pc:picChg>
      </pc:sldChg>
      <pc:sldChg chg="addSp modSp">
        <pc:chgData name="Gülen Smiles" userId="6130549f-e758-440b-9561-f1252c76f53e" providerId="ADAL" clId="{ACE69A75-A543-457E-861B-822A3BBF34E3}" dt="2019-03-03T11:59:45.547" v="3164" actId="255"/>
        <pc:sldMkLst>
          <pc:docMk/>
          <pc:sldMk cId="0" sldId="590"/>
        </pc:sldMkLst>
        <pc:spChg chg="mod">
          <ac:chgData name="Gülen Smiles" userId="6130549f-e758-440b-9561-f1252c76f53e" providerId="ADAL" clId="{ACE69A75-A543-457E-861B-822A3BBF34E3}" dt="2019-03-03T11:59:45.547" v="3164" actId="255"/>
          <ac:spMkLst>
            <pc:docMk/>
            <pc:sldMk cId="0" sldId="590"/>
            <ac:spMk id="3" creationId="{4A00E8E4-3A0E-44D2-B208-1D14CC813BA4}"/>
          </ac:spMkLst>
        </pc:spChg>
        <pc:picChg chg="add mod">
          <ac:chgData name="Gülen Smiles" userId="6130549f-e758-440b-9561-f1252c76f53e" providerId="ADAL" clId="{ACE69A75-A543-457E-861B-822A3BBF34E3}" dt="2019-03-03T11:59:31.801" v="3159" actId="1076"/>
          <ac:picMkLst>
            <pc:docMk/>
            <pc:sldMk cId="0" sldId="590"/>
            <ac:picMk id="2" creationId="{9ED23135-9B1B-4118-8BE4-25CA52923DB4}"/>
          </ac:picMkLst>
        </pc:picChg>
      </pc:sldChg>
      <pc:sldChg chg="addSp modSp">
        <pc:chgData name="Gülen Smiles" userId="6130549f-e758-440b-9561-f1252c76f53e" providerId="ADAL" clId="{ACE69A75-A543-457E-861B-822A3BBF34E3}" dt="2019-03-03T12:04:09.656" v="3254" actId="1076"/>
        <pc:sldMkLst>
          <pc:docMk/>
          <pc:sldMk cId="0" sldId="591"/>
        </pc:sldMkLst>
        <pc:spChg chg="mod">
          <ac:chgData name="Gülen Smiles" userId="6130549f-e758-440b-9561-f1252c76f53e" providerId="ADAL" clId="{ACE69A75-A543-457E-861B-822A3BBF34E3}" dt="2019-03-03T12:04:07.148" v="3252" actId="1076"/>
          <ac:spMkLst>
            <pc:docMk/>
            <pc:sldMk cId="0" sldId="591"/>
            <ac:spMk id="3" creationId="{6BBFF164-A1C3-4C05-ABEC-8510B1F964A9}"/>
          </ac:spMkLst>
        </pc:spChg>
        <pc:picChg chg="add mod">
          <ac:chgData name="Gülen Smiles" userId="6130549f-e758-440b-9561-f1252c76f53e" providerId="ADAL" clId="{ACE69A75-A543-457E-861B-822A3BBF34E3}" dt="2019-03-03T12:04:09.656" v="3254" actId="1076"/>
          <ac:picMkLst>
            <pc:docMk/>
            <pc:sldMk cId="0" sldId="591"/>
            <ac:picMk id="2" creationId="{98D2B068-B3BB-4F9B-8A36-B61CC2ED3FCD}"/>
          </ac:picMkLst>
        </pc:picChg>
      </pc:sldChg>
      <pc:sldChg chg="addSp modSp">
        <pc:chgData name="Gülen Smiles" userId="6130549f-e758-440b-9561-f1252c76f53e" providerId="ADAL" clId="{ACE69A75-A543-457E-861B-822A3BBF34E3}" dt="2019-03-03T12:04:57.496" v="3261" actId="114"/>
        <pc:sldMkLst>
          <pc:docMk/>
          <pc:sldMk cId="0" sldId="592"/>
        </pc:sldMkLst>
        <pc:spChg chg="mod">
          <ac:chgData name="Gülen Smiles" userId="6130549f-e758-440b-9561-f1252c76f53e" providerId="ADAL" clId="{ACE69A75-A543-457E-861B-822A3BBF34E3}" dt="2019-03-03T12:04:57.496" v="3261" actId="114"/>
          <ac:spMkLst>
            <pc:docMk/>
            <pc:sldMk cId="0" sldId="592"/>
            <ac:spMk id="4" creationId="{05857E6A-CF5C-4BA9-BAB6-7A01BD7C9AA7}"/>
          </ac:spMkLst>
        </pc:spChg>
        <pc:picChg chg="add mod">
          <ac:chgData name="Gülen Smiles" userId="6130549f-e758-440b-9561-f1252c76f53e" providerId="ADAL" clId="{ACE69A75-A543-457E-861B-822A3BBF34E3}" dt="2019-03-03T12:04:53.200" v="3258" actId="1076"/>
          <ac:picMkLst>
            <pc:docMk/>
            <pc:sldMk cId="0" sldId="592"/>
            <ac:picMk id="2" creationId="{EABD1AA9-41CD-48F8-B2E6-0794D97769AF}"/>
          </ac:picMkLst>
        </pc:picChg>
      </pc:sldChg>
      <pc:sldChg chg="addSp modSp">
        <pc:chgData name="Gülen Smiles" userId="6130549f-e758-440b-9561-f1252c76f53e" providerId="ADAL" clId="{ACE69A75-A543-457E-861B-822A3BBF34E3}" dt="2019-03-03T12:12:32.759" v="3325" actId="1076"/>
        <pc:sldMkLst>
          <pc:docMk/>
          <pc:sldMk cId="0" sldId="593"/>
        </pc:sldMkLst>
        <pc:spChg chg="add mod">
          <ac:chgData name="Gülen Smiles" userId="6130549f-e758-440b-9561-f1252c76f53e" providerId="ADAL" clId="{ACE69A75-A543-457E-861B-822A3BBF34E3}" dt="2019-03-03T12:06:27.459" v="3286" actId="20577"/>
          <ac:spMkLst>
            <pc:docMk/>
            <pc:sldMk cId="0" sldId="593"/>
            <ac:spMk id="2" creationId="{00991525-E701-41C1-B076-29F24BBF1E02}"/>
          </ac:spMkLst>
        </pc:spChg>
        <pc:spChg chg="mod">
          <ac:chgData name="Gülen Smiles" userId="6130549f-e758-440b-9561-f1252c76f53e" providerId="ADAL" clId="{ACE69A75-A543-457E-861B-822A3BBF34E3}" dt="2019-03-03T12:12:13.319" v="3323" actId="20577"/>
          <ac:spMkLst>
            <pc:docMk/>
            <pc:sldMk cId="0" sldId="593"/>
            <ac:spMk id="3" creationId="{9078031F-42D9-453E-842D-2390202B0AC8}"/>
          </ac:spMkLst>
        </pc:spChg>
        <pc:picChg chg="add mod">
          <ac:chgData name="Gülen Smiles" userId="6130549f-e758-440b-9561-f1252c76f53e" providerId="ADAL" clId="{ACE69A75-A543-457E-861B-822A3BBF34E3}" dt="2019-03-03T12:12:32.759" v="3325" actId="1076"/>
          <ac:picMkLst>
            <pc:docMk/>
            <pc:sldMk cId="0" sldId="593"/>
            <ac:picMk id="4" creationId="{1F4A45D8-8AED-47AF-B88C-B2DFBA0704E4}"/>
          </ac:picMkLst>
        </pc:picChg>
      </pc:sldChg>
      <pc:sldChg chg="addSp modSp">
        <pc:chgData name="Gülen Smiles" userId="6130549f-e758-440b-9561-f1252c76f53e" providerId="ADAL" clId="{ACE69A75-A543-457E-861B-822A3BBF34E3}" dt="2019-03-03T12:13:44.903" v="3375" actId="1076"/>
        <pc:sldMkLst>
          <pc:docMk/>
          <pc:sldMk cId="0" sldId="594"/>
        </pc:sldMkLst>
        <pc:spChg chg="mod">
          <ac:chgData name="Gülen Smiles" userId="6130549f-e758-440b-9561-f1252c76f53e" providerId="ADAL" clId="{ACE69A75-A543-457E-861B-822A3BBF34E3}" dt="2019-03-03T12:13:28.009" v="3373" actId="115"/>
          <ac:spMkLst>
            <pc:docMk/>
            <pc:sldMk cId="0" sldId="594"/>
            <ac:spMk id="3" creationId="{6BCD4924-13D3-46E5-B806-075BAA5CDF7D}"/>
          </ac:spMkLst>
        </pc:spChg>
        <pc:picChg chg="add mod">
          <ac:chgData name="Gülen Smiles" userId="6130549f-e758-440b-9561-f1252c76f53e" providerId="ADAL" clId="{ACE69A75-A543-457E-861B-822A3BBF34E3}" dt="2019-03-03T12:13:44.903" v="3375" actId="1076"/>
          <ac:picMkLst>
            <pc:docMk/>
            <pc:sldMk cId="0" sldId="594"/>
            <ac:picMk id="2" creationId="{4CEECE1A-D7B5-4612-8AB1-A38F360F2645}"/>
          </ac:picMkLst>
        </pc:picChg>
      </pc:sldChg>
      <pc:sldChg chg="addSp modSp">
        <pc:chgData name="Gülen Smiles" userId="6130549f-e758-440b-9561-f1252c76f53e" providerId="ADAL" clId="{ACE69A75-A543-457E-861B-822A3BBF34E3}" dt="2019-03-03T12:14:59.121" v="3424" actId="1076"/>
        <pc:sldMkLst>
          <pc:docMk/>
          <pc:sldMk cId="0" sldId="595"/>
        </pc:sldMkLst>
        <pc:spChg chg="mod">
          <ac:chgData name="Gülen Smiles" userId="6130549f-e758-440b-9561-f1252c76f53e" providerId="ADAL" clId="{ACE69A75-A543-457E-861B-822A3BBF34E3}" dt="2019-03-03T12:14:55.012" v="3422" actId="1076"/>
          <ac:spMkLst>
            <pc:docMk/>
            <pc:sldMk cId="0" sldId="595"/>
            <ac:spMk id="3" creationId="{3E99BB91-E243-45A8-B68D-6506AE548D08}"/>
          </ac:spMkLst>
        </pc:spChg>
        <pc:picChg chg="add mod">
          <ac:chgData name="Gülen Smiles" userId="6130549f-e758-440b-9561-f1252c76f53e" providerId="ADAL" clId="{ACE69A75-A543-457E-861B-822A3BBF34E3}" dt="2019-03-03T12:14:59.121" v="3424" actId="1076"/>
          <ac:picMkLst>
            <pc:docMk/>
            <pc:sldMk cId="0" sldId="595"/>
            <ac:picMk id="2" creationId="{FE864C02-0E21-4CD7-B463-AD861E4E6B3F}"/>
          </ac:picMkLst>
        </pc:picChg>
      </pc:sldChg>
      <pc:sldChg chg="addSp modSp">
        <pc:chgData name="Gülen Smiles" userId="6130549f-e758-440b-9561-f1252c76f53e" providerId="ADAL" clId="{ACE69A75-A543-457E-861B-822A3BBF34E3}" dt="2019-03-03T12:16:13.896" v="3491" actId="1076"/>
        <pc:sldMkLst>
          <pc:docMk/>
          <pc:sldMk cId="0" sldId="596"/>
        </pc:sldMkLst>
        <pc:spChg chg="mod">
          <ac:chgData name="Gülen Smiles" userId="6130549f-e758-440b-9561-f1252c76f53e" providerId="ADAL" clId="{ACE69A75-A543-457E-861B-822A3BBF34E3}" dt="2019-03-03T12:16:02.570" v="3489" actId="1076"/>
          <ac:spMkLst>
            <pc:docMk/>
            <pc:sldMk cId="0" sldId="596"/>
            <ac:spMk id="3" creationId="{34FC5658-751C-40E3-AC00-14CBD112502C}"/>
          </ac:spMkLst>
        </pc:spChg>
        <pc:picChg chg="add mod">
          <ac:chgData name="Gülen Smiles" userId="6130549f-e758-440b-9561-f1252c76f53e" providerId="ADAL" clId="{ACE69A75-A543-457E-861B-822A3BBF34E3}" dt="2019-03-03T12:16:13.896" v="3491" actId="1076"/>
          <ac:picMkLst>
            <pc:docMk/>
            <pc:sldMk cId="0" sldId="596"/>
            <ac:picMk id="2" creationId="{B8C9C50A-C0B1-4BDB-B1C4-A46D75835AA0}"/>
          </ac:picMkLst>
        </pc:picChg>
      </pc:sldChg>
      <pc:sldChg chg="addSp modSp">
        <pc:chgData name="Gülen Smiles" userId="6130549f-e758-440b-9561-f1252c76f53e" providerId="ADAL" clId="{ACE69A75-A543-457E-861B-822A3BBF34E3}" dt="2019-03-03T12:18:17.510" v="3551" actId="1076"/>
        <pc:sldMkLst>
          <pc:docMk/>
          <pc:sldMk cId="0" sldId="597"/>
        </pc:sldMkLst>
        <pc:spChg chg="mod">
          <ac:chgData name="Gülen Smiles" userId="6130549f-e758-440b-9561-f1252c76f53e" providerId="ADAL" clId="{ACE69A75-A543-457E-861B-822A3BBF34E3}" dt="2019-03-03T12:18:11.481" v="3547" actId="1076"/>
          <ac:spMkLst>
            <pc:docMk/>
            <pc:sldMk cId="0" sldId="597"/>
            <ac:spMk id="3" creationId="{D841DD5C-100A-4902-9C49-D7CBA61A1276}"/>
          </ac:spMkLst>
        </pc:spChg>
        <pc:picChg chg="add mod">
          <ac:chgData name="Gülen Smiles" userId="6130549f-e758-440b-9561-f1252c76f53e" providerId="ADAL" clId="{ACE69A75-A543-457E-861B-822A3BBF34E3}" dt="2019-03-03T12:18:17.510" v="3551" actId="1076"/>
          <ac:picMkLst>
            <pc:docMk/>
            <pc:sldMk cId="0" sldId="597"/>
            <ac:picMk id="2" creationId="{2DF216C8-79BB-40A4-855C-E1061D19000B}"/>
          </ac:picMkLst>
        </pc:picChg>
      </pc:sldChg>
      <pc:sldChg chg="addSp modSp">
        <pc:chgData name="Gülen Smiles" userId="6130549f-e758-440b-9561-f1252c76f53e" providerId="ADAL" clId="{ACE69A75-A543-457E-861B-822A3BBF34E3}" dt="2019-03-03T12:19:08.565" v="3622" actId="1076"/>
        <pc:sldMkLst>
          <pc:docMk/>
          <pc:sldMk cId="0" sldId="598"/>
        </pc:sldMkLst>
        <pc:spChg chg="mod">
          <ac:chgData name="Gülen Smiles" userId="6130549f-e758-440b-9561-f1252c76f53e" providerId="ADAL" clId="{ACE69A75-A543-457E-861B-822A3BBF34E3}" dt="2019-03-03T12:19:06.409" v="3620" actId="1076"/>
          <ac:spMkLst>
            <pc:docMk/>
            <pc:sldMk cId="0" sldId="598"/>
            <ac:spMk id="4" creationId="{96DE8BC0-4104-4693-A015-CA27FD273626}"/>
          </ac:spMkLst>
        </pc:spChg>
        <pc:picChg chg="add mod">
          <ac:chgData name="Gülen Smiles" userId="6130549f-e758-440b-9561-f1252c76f53e" providerId="ADAL" clId="{ACE69A75-A543-457E-861B-822A3BBF34E3}" dt="2019-03-03T12:19:08.565" v="3622" actId="1076"/>
          <ac:picMkLst>
            <pc:docMk/>
            <pc:sldMk cId="0" sldId="598"/>
            <ac:picMk id="2" creationId="{8514251A-46E4-4242-AC6E-CBD2B1C979A7}"/>
          </ac:picMkLst>
        </pc:picChg>
      </pc:sldChg>
      <pc:sldChg chg="addSp modSp">
        <pc:chgData name="Gülen Smiles" userId="6130549f-e758-440b-9561-f1252c76f53e" providerId="ADAL" clId="{ACE69A75-A543-457E-861B-822A3BBF34E3}" dt="2019-03-03T12:20:25.251" v="3656" actId="1076"/>
        <pc:sldMkLst>
          <pc:docMk/>
          <pc:sldMk cId="0" sldId="599"/>
        </pc:sldMkLst>
        <pc:spChg chg="mod">
          <ac:chgData name="Gülen Smiles" userId="6130549f-e758-440b-9561-f1252c76f53e" providerId="ADAL" clId="{ACE69A75-A543-457E-861B-822A3BBF34E3}" dt="2019-03-03T12:20:03.520" v="3654" actId="1076"/>
          <ac:spMkLst>
            <pc:docMk/>
            <pc:sldMk cId="0" sldId="599"/>
            <ac:spMk id="4" creationId="{A8C86B69-A0E1-4B79-A10E-0B9F9F166380}"/>
          </ac:spMkLst>
        </pc:spChg>
        <pc:picChg chg="add mod">
          <ac:chgData name="Gülen Smiles" userId="6130549f-e758-440b-9561-f1252c76f53e" providerId="ADAL" clId="{ACE69A75-A543-457E-861B-822A3BBF34E3}" dt="2019-03-03T12:20:25.251" v="3656" actId="1076"/>
          <ac:picMkLst>
            <pc:docMk/>
            <pc:sldMk cId="0" sldId="599"/>
            <ac:picMk id="2" creationId="{9ED3845C-A107-44C3-B2B7-05AD4DF6C52B}"/>
          </ac:picMkLst>
        </pc:picChg>
      </pc:sldChg>
      <pc:sldChg chg="addSp modSp">
        <pc:chgData name="Gülen Smiles" userId="6130549f-e758-440b-9561-f1252c76f53e" providerId="ADAL" clId="{ACE69A75-A543-457E-861B-822A3BBF34E3}" dt="2019-03-03T12:23:41.381" v="3709" actId="1076"/>
        <pc:sldMkLst>
          <pc:docMk/>
          <pc:sldMk cId="0" sldId="600"/>
        </pc:sldMkLst>
        <pc:spChg chg="mod">
          <ac:chgData name="Gülen Smiles" userId="6130549f-e758-440b-9561-f1252c76f53e" providerId="ADAL" clId="{ACE69A75-A543-457E-861B-822A3BBF34E3}" dt="2019-03-03T12:23:41.381" v="3709" actId="1076"/>
          <ac:spMkLst>
            <pc:docMk/>
            <pc:sldMk cId="0" sldId="600"/>
            <ac:spMk id="4" creationId="{5D86BDD7-37BD-4F0A-816D-B1017CB060AB}"/>
          </ac:spMkLst>
        </pc:spChg>
        <pc:picChg chg="add mod modCrop">
          <ac:chgData name="Gülen Smiles" userId="6130549f-e758-440b-9561-f1252c76f53e" providerId="ADAL" clId="{ACE69A75-A543-457E-861B-822A3BBF34E3}" dt="2019-03-03T12:23:38.522" v="3708" actId="732"/>
          <ac:picMkLst>
            <pc:docMk/>
            <pc:sldMk cId="0" sldId="600"/>
            <ac:picMk id="2" creationId="{DC0490DE-4689-4D1C-ACFA-06F9ABAC4722}"/>
          </ac:picMkLst>
        </pc:picChg>
      </pc:sldChg>
      <pc:sldChg chg="addSp modSp">
        <pc:chgData name="Gülen Smiles" userId="6130549f-e758-440b-9561-f1252c76f53e" providerId="ADAL" clId="{ACE69A75-A543-457E-861B-822A3BBF34E3}" dt="2019-03-03T12:29:25.355" v="3772" actId="1076"/>
        <pc:sldMkLst>
          <pc:docMk/>
          <pc:sldMk cId="0" sldId="602"/>
        </pc:sldMkLst>
        <pc:spChg chg="mod">
          <ac:chgData name="Gülen Smiles" userId="6130549f-e758-440b-9561-f1252c76f53e" providerId="ADAL" clId="{ACE69A75-A543-457E-861B-822A3BBF34E3}" dt="2019-03-03T12:29:23.096" v="3771" actId="1076"/>
          <ac:spMkLst>
            <pc:docMk/>
            <pc:sldMk cId="0" sldId="602"/>
            <ac:spMk id="4" creationId="{BAABFD83-7885-48CC-86F8-1A24BC9D1E68}"/>
          </ac:spMkLst>
        </pc:spChg>
        <pc:picChg chg="add mod">
          <ac:chgData name="Gülen Smiles" userId="6130549f-e758-440b-9561-f1252c76f53e" providerId="ADAL" clId="{ACE69A75-A543-457E-861B-822A3BBF34E3}" dt="2019-03-03T12:29:25.355" v="3772" actId="1076"/>
          <ac:picMkLst>
            <pc:docMk/>
            <pc:sldMk cId="0" sldId="602"/>
            <ac:picMk id="2" creationId="{5A3569BB-061E-4D6A-A23B-DC46A718B586}"/>
          </ac:picMkLst>
        </pc:picChg>
      </pc:sldChg>
      <pc:sldChg chg="addSp modSp">
        <pc:chgData name="Gülen Smiles" userId="6130549f-e758-440b-9561-f1252c76f53e" providerId="ADAL" clId="{ACE69A75-A543-457E-861B-822A3BBF34E3}" dt="2019-03-03T12:30:28.190" v="3830" actId="1076"/>
        <pc:sldMkLst>
          <pc:docMk/>
          <pc:sldMk cId="0" sldId="604"/>
        </pc:sldMkLst>
        <pc:spChg chg="mod">
          <ac:chgData name="Gülen Smiles" userId="6130549f-e758-440b-9561-f1252c76f53e" providerId="ADAL" clId="{ACE69A75-A543-457E-861B-822A3BBF34E3}" dt="2019-03-03T12:30:28.190" v="3830" actId="1076"/>
          <ac:spMkLst>
            <pc:docMk/>
            <pc:sldMk cId="0" sldId="604"/>
            <ac:spMk id="3" creationId="{D1741AB6-B606-4BB4-9AFB-94C9D6282BF4}"/>
          </ac:spMkLst>
        </pc:spChg>
        <pc:picChg chg="add mod">
          <ac:chgData name="Gülen Smiles" userId="6130549f-e758-440b-9561-f1252c76f53e" providerId="ADAL" clId="{ACE69A75-A543-457E-861B-822A3BBF34E3}" dt="2019-03-03T12:30:26.071" v="3829" actId="1076"/>
          <ac:picMkLst>
            <pc:docMk/>
            <pc:sldMk cId="0" sldId="604"/>
            <ac:picMk id="2" creationId="{B50688A2-BE6D-44CA-BA7E-78E898F1C6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3/3/2019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4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5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6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7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8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0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2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3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4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4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0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70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2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1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1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3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1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2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5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0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6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8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6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5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3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0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00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7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7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7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21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82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2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67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13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0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53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11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29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6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1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3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18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23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95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51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00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3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5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76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376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56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65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4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12" Type="http://schemas.openxmlformats.org/officeDocument/2006/relationships/slide" Target="../slides/slide10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audio" Target="../media/audio5.wav"/><Relationship Id="rId5" Type="http://schemas.openxmlformats.org/officeDocument/2006/relationships/theme" Target="../theme/theme1.xml"/><Relationship Id="rId10" Type="http://schemas.openxmlformats.org/officeDocument/2006/relationships/audio" Target="../media/audio4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3.wav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Timer</a:t>
              </a: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Theme</a:t>
              </a: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slide" Target="slide53.xml"/><Relationship Id="rId18" Type="http://schemas.openxmlformats.org/officeDocument/2006/relationships/slide" Target="slide45.xml"/><Relationship Id="rId26" Type="http://schemas.openxmlformats.org/officeDocument/2006/relationships/slide" Target="slide68.xml"/><Relationship Id="rId3" Type="http://schemas.openxmlformats.org/officeDocument/2006/relationships/image" Target="../media/image7.jpeg"/><Relationship Id="rId21" Type="http://schemas.openxmlformats.org/officeDocument/2006/relationships/slide" Target="slide17.xml"/><Relationship Id="rId34" Type="http://schemas.openxmlformats.org/officeDocument/2006/relationships/slide" Target="slide21.xml"/><Relationship Id="rId7" Type="http://schemas.openxmlformats.org/officeDocument/2006/relationships/slide" Target="slide51.xml"/><Relationship Id="rId12" Type="http://schemas.openxmlformats.org/officeDocument/2006/relationships/slide" Target="slide43.xml"/><Relationship Id="rId17" Type="http://schemas.openxmlformats.org/officeDocument/2006/relationships/slide" Target="slide35.xml"/><Relationship Id="rId25" Type="http://schemas.openxmlformats.org/officeDocument/2006/relationships/slide" Target="slide57.xml"/><Relationship Id="rId33" Type="http://schemas.openxmlformats.org/officeDocument/2006/relationships/slide" Target="slide72.xml"/><Relationship Id="rId2" Type="http://schemas.openxmlformats.org/officeDocument/2006/relationships/notesSlide" Target="../notesSlides/notesSlide10.xml"/><Relationship Id="rId16" Type="http://schemas.openxmlformats.org/officeDocument/2006/relationships/slide" Target="slide25.xml"/><Relationship Id="rId20" Type="http://schemas.openxmlformats.org/officeDocument/2006/relationships/slide" Target="slide66.xml"/><Relationship Id="rId29" Type="http://schemas.openxmlformats.org/officeDocument/2006/relationships/slide" Target="slide3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1.xml"/><Relationship Id="rId11" Type="http://schemas.openxmlformats.org/officeDocument/2006/relationships/slide" Target="slide33.xml"/><Relationship Id="rId24" Type="http://schemas.openxmlformats.org/officeDocument/2006/relationships/slide" Target="slide47.xml"/><Relationship Id="rId32" Type="http://schemas.openxmlformats.org/officeDocument/2006/relationships/slide" Target="slide70.xml"/><Relationship Id="rId5" Type="http://schemas.openxmlformats.org/officeDocument/2006/relationships/slide" Target="slide31.xml"/><Relationship Id="rId15" Type="http://schemas.openxmlformats.org/officeDocument/2006/relationships/slide" Target="slide15.xml"/><Relationship Id="rId23" Type="http://schemas.openxmlformats.org/officeDocument/2006/relationships/slide" Target="slide37.xml"/><Relationship Id="rId28" Type="http://schemas.openxmlformats.org/officeDocument/2006/relationships/slide" Target="slide29.xml"/><Relationship Id="rId10" Type="http://schemas.openxmlformats.org/officeDocument/2006/relationships/slide" Target="slide23.xml"/><Relationship Id="rId19" Type="http://schemas.openxmlformats.org/officeDocument/2006/relationships/slide" Target="slide55.xml"/><Relationship Id="rId31" Type="http://schemas.openxmlformats.org/officeDocument/2006/relationships/slide" Target="slide59.xml"/><Relationship Id="rId4" Type="http://schemas.openxmlformats.org/officeDocument/2006/relationships/slide" Target="slide11.xml"/><Relationship Id="rId9" Type="http://schemas.openxmlformats.org/officeDocument/2006/relationships/slide" Target="slide13.xml"/><Relationship Id="rId14" Type="http://schemas.openxmlformats.org/officeDocument/2006/relationships/slide" Target="slide64.xml"/><Relationship Id="rId22" Type="http://schemas.openxmlformats.org/officeDocument/2006/relationships/slide" Target="slide27.xml"/><Relationship Id="rId27" Type="http://schemas.openxmlformats.org/officeDocument/2006/relationships/slide" Target="slide19.xml"/><Relationship Id="rId30" Type="http://schemas.openxmlformats.org/officeDocument/2006/relationships/slide" Target="slide49.xml"/><Relationship Id="rId8" Type="http://schemas.openxmlformats.org/officeDocument/2006/relationships/slide" Target="slide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eid@youthdownloads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Impact" pitchFamily="34" charset="0"/>
              </a:rPr>
              <a:t>JEOPARDY     JEOPARDY     JEOPARDY     JEOPARDY     JEOPARDY     JEOPARDY     JEOPARDY     JEOPARDY JEOPARDY     JEOPARDY     JEOPARDY     JEOPARDY     JEOPARDY     JEOPARDY  JEOPARDY     JEOPARDY     JEOPARDY     JEOPARDY     JEOPARDY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9730" y="846264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PRESENT PASSIVE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97364" y="864482"/>
            <a:ext cx="1339849" cy="46166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PAST PASSIVE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75025" y="725378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PRESENT PERFECT PASSIVE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54550" y="725378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PAST PERFECT PASSIVE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20758" y="694293"/>
            <a:ext cx="1289339" cy="73866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en-US" sz="105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PRESENT- PAST CONTINUOUS PASSIVE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91388" y="817711"/>
            <a:ext cx="1166812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FUTURE PASSIVE</a:t>
            </a: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3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914400" y="609600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Careless driving cause many accidents.</a:t>
            </a: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D752C-E997-4F10-AE16-94BC2A24C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591" y="3886200"/>
            <a:ext cx="2178818" cy="149542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79474" y="1287587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Many accidents </a:t>
            </a:r>
            <a:r>
              <a:rPr lang="en-US" altLang="en-US" sz="4400" b="1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are caused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careless driving.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DA65D-2912-4593-8FDB-DE0F86803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6576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990600" y="209491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People don’t use this road much.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01F48F-E36D-4B4F-ACC5-4E1973E7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24" y="3419383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79474" y="1371600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road </a:t>
            </a:r>
            <a:r>
              <a:rPr lang="en-US" altLang="en-US" sz="48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isn’t used much 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people.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F64CB-CFBA-4FF1-AEE3-0AD59E13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02403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990600" y="838200"/>
            <a:ext cx="7566025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Water covers most of the earth’s surface.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68C9A-D5FA-4A1E-8795-EEE9D0C9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10000"/>
            <a:ext cx="2174876" cy="162905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A5F6225-3327-49FA-A49B-3BB344522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053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Most of the earth’s surface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is covered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water.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9F6A7-B4D4-4B7A-B211-62352D530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733800"/>
            <a:ext cx="2857500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914400" y="838944"/>
            <a:ext cx="75660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lock the park gates at 6:30 p.m. every evening.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A8278-02FF-4BC7-9100-6B6E6C25A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4" y="3496324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0DFC5E2-F38D-49A3-B598-2597A5A82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1" y="838200"/>
            <a:ext cx="8153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park gates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are locked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at 6:30 p.m. every evening.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E7869-45CE-420A-B14E-8A0FE63EA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24" y="3402367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79474" y="1219200"/>
            <a:ext cx="7566025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How do people learn languages?</a:t>
            </a:r>
            <a:endParaRPr lang="en-US" altLang="en-US" sz="2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AC84E-A149-4F34-BC1B-4FA2184D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429000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9714" y="419755"/>
            <a:ext cx="837328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FAQ: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How do I reset the links on the main board back to yellow?</a:t>
            </a: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Simply close the PowerPoint file, and re-open, and the links will turn back to yellow.</a:t>
            </a:r>
          </a:p>
          <a:p>
            <a:pPr marL="457200" indent="-457200">
              <a:spcBef>
                <a:spcPct val="0"/>
              </a:spcBef>
              <a:buAutoNum type="alphaUcPeriod"/>
            </a:pP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Why aren’t the sound effects working?</a:t>
            </a:r>
          </a:p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If the sound effects aren’t working, I would suggest upgrading your PowerPoint to something newer than 2008, and using a PC instead of a Mac if possible. Also, Google slides, Keynotes, etc. are not supported.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Can I get a board with less categories? Can I add a custom logo?</a:t>
            </a:r>
          </a:p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Unfortunately these changes are a little too complex for me to explain or assist you via email, but if you’d like me to do a custom job for you for a small fee, send me an email at 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Reid@youthdownloads.com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788985" y="1447800"/>
            <a:ext cx="756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How </a:t>
            </a:r>
            <a:r>
              <a:rPr lang="en-US" altLang="en-US" sz="40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are languages learnt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people?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51DF3-6A72-49FD-8550-20ABB35D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61" y="3412724"/>
            <a:ext cx="2962275" cy="1543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788987" y="8382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company employed two hundred people.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F12D2-1B51-4DD2-97F9-595B24FB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810000"/>
            <a:ext cx="2438400" cy="161676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102AF80-0DFC-4DCB-8452-4D24D66C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51373"/>
            <a:ext cx="756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Two hundred people </a:t>
            </a:r>
            <a:r>
              <a:rPr lang="en-US" altLang="en-US" sz="4000" b="1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were employed</a:t>
            </a:r>
            <a:r>
              <a:rPr lang="en-US" altLang="en-US" sz="40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the company.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FB247-F725-4ACA-A045-BA481E10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3792152"/>
            <a:ext cx="3028950" cy="15144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21BE6D66-CCB4-44CD-8935-A3914C6D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762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Somebody stole a lot of money in the robbery.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761FC-D0DD-493D-B81B-A81A2DFE5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10000"/>
            <a:ext cx="2175636" cy="14477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94A3F03-1C84-40A9-A4AF-800544B7B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24690"/>
            <a:ext cx="7566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lot of money </a:t>
            </a:r>
            <a:r>
              <a:rPr lang="en-US" altLang="en-US" sz="4400" b="1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was stolen </a:t>
            </a:r>
            <a:r>
              <a:rPr lang="en-US" altLang="en-US" sz="4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 the robbery.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1579C-3C96-40D8-93D0-5C4CF8BD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3595509"/>
            <a:ext cx="2705100" cy="16859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25E401E-5598-43E1-B847-29DD53D85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62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loud noise woke us up during the night.</a:t>
            </a: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4D47-C113-41A6-9307-EF0520966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962400"/>
            <a:ext cx="2049946" cy="1371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1A900E6B-EFC4-459A-A737-CF236414A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68580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We </a:t>
            </a:r>
            <a:r>
              <a:rPr lang="en-US" altLang="en-US" sz="4800" b="1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were woken up </a:t>
            </a:r>
            <a:r>
              <a:rPr lang="en-US" altLang="en-US" sz="48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a loud noise during the night.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6B065-29EF-48FC-A755-52F33DF5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505200"/>
            <a:ext cx="2404672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788987" y="914400"/>
            <a:ext cx="75660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People warned us not to go out alone.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76407-1521-4627-8D89-D939F446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657600"/>
            <a:ext cx="1384408" cy="172878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C80C6311-5897-45B5-8692-8985825C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1295400"/>
            <a:ext cx="756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We </a:t>
            </a:r>
            <a:r>
              <a:rPr lang="en-US" altLang="en-US" sz="40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were warned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not to go out alone.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BB44B-F302-4B8A-9B66-AC76180A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10452"/>
            <a:ext cx="2657475" cy="17240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788987" y="9144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did you take these pictures?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A0E18-7D29-4598-B72D-54A591CC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776722"/>
            <a:ext cx="3028950" cy="15144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5A39BBF-8277-43A3-85B2-7B14D10C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79303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were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these pictures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taken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EAA78-5E7E-489D-999F-C1E720C8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462291"/>
            <a:ext cx="3124200" cy="1466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533400" y="762000"/>
            <a:ext cx="807719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have cancelled the trip.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16710-0325-46D8-ADF7-42525758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870543"/>
            <a:ext cx="3028950" cy="15144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0D5458-47BC-4622-97B6-A9155F528A7B}"/>
              </a:ext>
            </a:extLst>
          </p:cNvPr>
          <p:cNvSpPr/>
          <p:nvPr/>
        </p:nvSpPr>
        <p:spPr>
          <a:xfrm>
            <a:off x="533400" y="1371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trip </a:t>
            </a:r>
            <a:r>
              <a:rPr lang="en-US" altLang="en-US" sz="48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has been cancelled.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EFD8D-D297-4948-BBC9-AB92CA3B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553312"/>
            <a:ext cx="2462213" cy="16177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2EF7C7-8A72-4C34-BA22-7F01CD9FCFAF}"/>
              </a:ext>
            </a:extLst>
          </p:cNvPr>
          <p:cNvSpPr/>
          <p:nvPr/>
        </p:nvSpPr>
        <p:spPr>
          <a:xfrm>
            <a:off x="762000" y="838200"/>
            <a:ext cx="7848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Perfect Passive:</a:t>
            </a:r>
          </a:p>
          <a:p>
            <a:pPr algn="ctr"/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have built a new hospital near the airport.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99D03-4B5F-4783-8D43-F3353430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979" y="4038600"/>
            <a:ext cx="2024642" cy="1347307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73C67-BC06-4E04-86F0-76E8C811EF2C}"/>
              </a:ext>
            </a:extLst>
          </p:cNvPr>
          <p:cNvSpPr/>
          <p:nvPr/>
        </p:nvSpPr>
        <p:spPr>
          <a:xfrm>
            <a:off x="685800" y="1447800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new hospital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has been built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near the airport.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85E1F0-9603-4C35-BE7B-E1392608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733800"/>
            <a:ext cx="1741714" cy="1524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2EC65B-47F8-40DC-BD5A-AB974CFDCED6}"/>
              </a:ext>
            </a:extLst>
          </p:cNvPr>
          <p:cNvSpPr/>
          <p:nvPr/>
        </p:nvSpPr>
        <p:spPr>
          <a:xfrm>
            <a:off x="762000" y="762000"/>
            <a:ext cx="7848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Perfect Passive:</a:t>
            </a:r>
          </a:p>
          <a:p>
            <a:pPr algn="ctr"/>
            <a:endParaRPr lang="en-US" altLang="en-US" sz="3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have never given me flowers on my birthday.</a:t>
            </a:r>
          </a:p>
          <a:p>
            <a:pPr algn="ctr"/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6E743-6698-46B9-80EE-E7EE80F6E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038600"/>
            <a:ext cx="1996737" cy="132873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3007E-916C-40DC-BDB2-C7AFBCB9DDB3}"/>
              </a:ext>
            </a:extLst>
          </p:cNvPr>
          <p:cNvSpPr txBox="1"/>
          <p:nvPr/>
        </p:nvSpPr>
        <p:spPr bwMode="auto">
          <a:xfrm>
            <a:off x="304800" y="1143000"/>
            <a:ext cx="8305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 </a:t>
            </a:r>
            <a:r>
              <a:rPr lang="en-US" sz="40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have never been given </a:t>
            </a:r>
            <a:r>
              <a:rPr 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flowers on my birthday</a:t>
            </a:r>
            <a:r>
              <a:rPr 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.</a:t>
            </a:r>
            <a:endParaRPr lang="tr-TR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C1DE9-0A15-44A7-BCF8-911ADDA5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7" y="3012222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D9E102-0E13-402F-97CF-1A8E93AC2D72}"/>
              </a:ext>
            </a:extLst>
          </p:cNvPr>
          <p:cNvSpPr/>
          <p:nvPr/>
        </p:nvSpPr>
        <p:spPr>
          <a:xfrm>
            <a:off x="647700" y="762000"/>
            <a:ext cx="7848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Perfect Passive:</a:t>
            </a:r>
          </a:p>
          <a:p>
            <a:pPr algn="ctr"/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Many tourists have visited that castle.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262266-376E-404C-8384-89A8C7B2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733800"/>
            <a:ext cx="1744980" cy="1676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B786C-314A-40B6-92B3-AC1B44F4CCC0}"/>
              </a:ext>
            </a:extLst>
          </p:cNvPr>
          <p:cNvSpPr/>
          <p:nvPr/>
        </p:nvSpPr>
        <p:spPr>
          <a:xfrm>
            <a:off x="762000" y="990600"/>
            <a:ext cx="7848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That castle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has been visited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many tourists.</a:t>
            </a:r>
          </a:p>
          <a:p>
            <a:pPr lvl="0" algn="ctr"/>
            <a:endParaRPr lang="en-US" altLang="en-US" sz="160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539F1-A8F1-4B28-9D01-7F1DAF880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00400"/>
            <a:ext cx="2667000" cy="1714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46A8F-CC59-41D2-8BFC-DC733429297C}"/>
              </a:ext>
            </a:extLst>
          </p:cNvPr>
          <p:cNvSpPr/>
          <p:nvPr/>
        </p:nvSpPr>
        <p:spPr>
          <a:xfrm>
            <a:off x="766762" y="685800"/>
            <a:ext cx="7848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Perfect Passive:</a:t>
            </a:r>
          </a:p>
          <a:p>
            <a:pPr algn="ctr"/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Has anybody shown you what to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75A62-F1D2-484F-A166-530D469B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61" y="3794343"/>
            <a:ext cx="1600201" cy="171081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PRESENT PASSIVE</a:t>
            </a: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13695C-1B1E-4AAC-BBEF-004E7A4D3EC6}"/>
              </a:ext>
            </a:extLst>
          </p:cNvPr>
          <p:cNvSpPr/>
          <p:nvPr/>
        </p:nvSpPr>
        <p:spPr>
          <a:xfrm>
            <a:off x="609600" y="1295400"/>
            <a:ext cx="7848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Have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you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been shown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to do?</a:t>
            </a:r>
          </a:p>
          <a:p>
            <a:pPr lvl="0" algn="ctr"/>
            <a:endParaRPr lang="en-US" altLang="en-US" sz="160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6D6DC-4D34-4FB2-BC0F-D9D9BC154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429000"/>
            <a:ext cx="2790825" cy="1638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E7E4EF3F-6EAE-4461-A68D-22311453D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782567"/>
            <a:ext cx="84201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Chloe had cooked meal.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AC268-A95E-4F83-B4BB-508C5541D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657600"/>
            <a:ext cx="2619375" cy="1752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DF47E0B-F69A-4E5E-B505-C20D5A80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295400"/>
            <a:ext cx="756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Meal </a:t>
            </a:r>
            <a:r>
              <a:rPr lang="en-US" altLang="en-US" sz="40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had been cooked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Chloe.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25BE9-316F-4EF0-8517-048CFA2AB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662" y="3505200"/>
            <a:ext cx="2857500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11F21308-F71C-43C9-A729-37692A958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3820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had not written a letter.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54395B-00B2-4E66-9542-811E7E8D9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87" y="3435658"/>
            <a:ext cx="2762250" cy="16573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88BD7EB-EA78-4FB9-BA3A-011CABEB7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756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letter </a:t>
            </a:r>
            <a:r>
              <a:rPr lang="en-US" altLang="en-US" sz="48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had not been written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them.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88A6B-F86B-418E-B267-4A42F71C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524" y="36576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2B89A5-A358-47B3-8A3B-7546D698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56602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Had I helped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4B9E8-D2FB-4D1C-AA09-A8D4F8F38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24" y="35814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65706ACF-D2EA-4066-88E2-8276EE05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56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you </a:t>
            </a:r>
            <a:r>
              <a:rPr lang="en-US" altLang="en-US" sz="5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been helped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me?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F6310-178F-4E46-ACE8-FFC9EEE0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93937"/>
            <a:ext cx="2628900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570C295-1ACA-447C-BAF9-FCEFDC297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8580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Had she made a picnic plan?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A8CCA-5343-4C47-AC67-300E055EE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24" y="34290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1613CE4-7AF2-4B86-8469-629C6A41A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90600"/>
            <a:ext cx="756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Had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a picnic plan </a:t>
            </a:r>
            <a:r>
              <a:rPr lang="en-US" altLang="en-US" sz="5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made</a:t>
            </a:r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her?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DBE90-16D9-4329-AB47-E41F57BA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429000"/>
            <a:ext cx="2628900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BB55F1F-9CF6-44BE-BC12-EFF7EF7A0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Perfect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had just set up the camera because of the accidents.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E8D7DC-CBF4-4273-B2B0-9F688635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190157"/>
            <a:ext cx="2303463" cy="115173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2422773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PAST PASSIVE</a:t>
            </a:r>
          </a:p>
        </p:txBody>
      </p:sp>
    </p:spTree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F1F8588F-47F4-4280-AE72-6BBCE25F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camera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had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just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been set up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because of the accidents.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6F240-89E8-4DF1-8228-0BF92707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3581400"/>
            <a:ext cx="2857500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914400" y="751344"/>
            <a:ext cx="75660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Continuous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Somebody is cleaning the room at the moment.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0F264-769A-4AAE-B68E-7D3A01F8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537" y="3581400"/>
            <a:ext cx="2571750" cy="17811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97E5253-69BA-476C-8962-C967313EC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7566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room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is being cleaned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at the moment.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7F55D2-690D-4ED0-965F-57710B7B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487" y="2743200"/>
            <a:ext cx="1847850" cy="24669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C630762E-2283-41E9-8D6F-13E802D61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762000"/>
            <a:ext cx="756602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Continuous Passive: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They were building a new ring road round the city.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AC15F-1F6E-4477-8673-D91CDBC4B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10000"/>
            <a:ext cx="2236326" cy="148817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599836A-FF6F-47D0-8302-EFBDE64A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762000"/>
            <a:ext cx="7566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new ring road </a:t>
            </a:r>
            <a:r>
              <a:rPr lang="en-US" altLang="en-US" sz="48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was being built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round the city.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C4586F-3338-473B-AC19-D172FDE7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72646"/>
            <a:ext cx="2590800" cy="1762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E34EDAAE-11B9-49F5-8441-18E23E0E5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977443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Present Continuous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Somebody is using the computer right now.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E04E0-98AC-47FC-81C3-0C93A1AD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962400"/>
            <a:ext cx="2209800" cy="1407666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AF3B3AD8-04C3-4A35-9A79-551F782C0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" y="1295400"/>
            <a:ext cx="7566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computer </a:t>
            </a:r>
            <a:r>
              <a:rPr lang="en-US" altLang="en-US" sz="36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is being used </a:t>
            </a: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right now.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67B689-22B9-47BE-B3A9-E6B9AD3DB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4B75EC0-0356-4C85-AB15-AE9A17FD0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12899"/>
            <a:ext cx="7566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Continuous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She was not washing a shirt.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67250-938F-4F1E-AA8C-BFAE0040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35814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4A00E8E4-3A0E-44D2-B208-1D14CC813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72290"/>
            <a:ext cx="7566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shirt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was not being washed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her.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23135-9B1B-4118-8BE4-25CA5292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505200"/>
            <a:ext cx="3028950" cy="15144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  <p:sndAc>
      <p:stSnd>
        <p:snd r:embed="rId3" name="Jeopardy Daily Double Sound Effect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PRESENT PERFECT PASSIVE</a:t>
            </a:r>
          </a:p>
        </p:txBody>
      </p:sp>
    </p:spTree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6BBFF164-A1C3-4C05-ABEC-8510B1F96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7924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Past Continuous Passive: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was he writing on the desk?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2B068-B3BB-4F9B-8A36-B61CC2ED3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200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05857E6A-CF5C-4BA9-BAB6-7A01BD7C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792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</a:t>
            </a:r>
            <a:r>
              <a:rPr lang="en-US" altLang="en-US" sz="48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was being written</a:t>
            </a: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him on the desk?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BD1AA9-41CD-48F8-B2E6-0794D977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3442317"/>
            <a:ext cx="2800350" cy="16287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9078031F-42D9-453E-842D-2390202B0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278775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Will he pick up the kids tomorrow?</a:t>
            </a: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991525-E701-41C1-B076-29F24BBF1E02}"/>
              </a:ext>
            </a:extLst>
          </p:cNvPr>
          <p:cNvSpPr/>
          <p:nvPr/>
        </p:nvSpPr>
        <p:spPr>
          <a:xfrm>
            <a:off x="1371600" y="91440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Future Passive: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A45D8-8AED-47AF-B88C-B2DFBA07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657600"/>
            <a:ext cx="2628900" cy="17430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6BCD4924-13D3-46E5-B806-075BAA5CD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668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Will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the kids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 picked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up tomorrow?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ECE1A-D7B5-4612-8AB1-A38F360F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7" y="3429000"/>
            <a:ext cx="2600325" cy="1752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E99BB91-E243-45A8-B68D-6506AE548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7924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Future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Will the manager sign the contract next week?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64C02-0E21-4CD7-B463-AD861E4E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73278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4FC5658-751C-40E3-AC00-14CBD1125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7924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Will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the contract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 signed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by the manager next week?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9C50A-C0B1-4BDB-B1C4-A46D7583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841DD5C-100A-4902-9C49-D7CBA61A1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7924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Going to Future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police are going to investigate the case.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216C8-79BB-40A4-855C-E1061D19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56" y="3885188"/>
            <a:ext cx="2224088" cy="148002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96DE8BC0-4104-4693-A015-CA27FD273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7924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case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is going to be investigated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the police.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4251A-46E4-4242-AC6E-CBD2B1C97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417163"/>
            <a:ext cx="2847975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8C86B69-A0E1-4B79-A10E-0B9F9F16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792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Going to Future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Is anybody going to invite me?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3845C-A107-44C3-B2B7-05AD4DF6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12" y="3505200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5D86BDD7-37BD-4F0A-816D-B1017CB06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Am I going to be invited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by anybody?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490DE-4689-4D1C-ACFA-06F9ABAC4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2" t="15625" r="8711" b="18750"/>
          <a:stretch/>
        </p:blipFill>
        <p:spPr>
          <a:xfrm>
            <a:off x="3505200" y="3276600"/>
            <a:ext cx="2743200" cy="160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PAST PERFECT PASSIVE</a:t>
            </a:r>
          </a:p>
        </p:txBody>
      </p:sp>
    </p:spTree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BAABFD83-7885-48CC-86F8-1A24BC9D1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" y="590352"/>
            <a:ext cx="7924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Change this active sentence into Future Passive: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Where will he build a new house next year?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569BB-061E-4D6A-A23B-DC46A718B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81400"/>
            <a:ext cx="2657475" cy="172402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1741AB6-B606-4BB4-9AFB-94C9D628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will</a:t>
            </a:r>
            <a:r>
              <a:rPr lang="en-US" altLang="en-US" sz="4400" i="1" u="sng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house </a:t>
            </a:r>
            <a:r>
              <a:rPr lang="en-US" altLang="en-US" sz="4400" i="1" u="sng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be built </a:t>
            </a:r>
            <a:r>
              <a:rPr lang="en-US" altLang="en-US" sz="44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next year?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688A2-BE6D-44CA-BA7E-78E898F1C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2733675" cy="1676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E797C-FB29-48DA-B0EA-8E0F6F93E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67" t="20370" r="25833" b="8603"/>
          <a:stretch/>
        </p:blipFill>
        <p:spPr>
          <a:xfrm>
            <a:off x="455947" y="381000"/>
            <a:ext cx="4343400" cy="3653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731-CE3E-4165-849A-8BA60D8B8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3" t="42593" r="46840" b="12963"/>
          <a:stretch/>
        </p:blipFill>
        <p:spPr>
          <a:xfrm>
            <a:off x="4814143" y="1676400"/>
            <a:ext cx="3993245" cy="365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PRESENT-PAST  CONTINUOUS PASSIVE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FUTURE PASSIVE</a:t>
            </a:r>
          </a:p>
        </p:txBody>
      </p:sp>
    </p:spTree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1181</Words>
  <Application>Microsoft Office PowerPoint</Application>
  <PresentationFormat>On-screen Show (4:3)</PresentationFormat>
  <Paragraphs>258</Paragraphs>
  <Slides>74</Slides>
  <Notes>74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Gülen Smiles</cp:lastModifiedBy>
  <cp:revision>152</cp:revision>
  <dcterms:created xsi:type="dcterms:W3CDTF">1999-10-07T17:16:48Z</dcterms:created>
  <dcterms:modified xsi:type="dcterms:W3CDTF">2019-03-03T14:14:41Z</dcterms:modified>
  <cp:category>Game Shows</cp:category>
</cp:coreProperties>
</file>