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69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0990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10218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27789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1241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38489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42455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69344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24366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332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4634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8029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3F7F9C-ADEE-44AD-9378-DC7FA16C0BDF}" type="datetimeFigureOut">
              <a:rPr lang="ru-RU" smtClean="0"/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2A4477-7AF3-400B-AB49-0579E62A23A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11568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169504" y="-120028"/>
            <a:ext cx="9144000" cy="2387600"/>
          </a:xfrm>
        </p:spPr>
        <p:txBody>
          <a:bodyPr/>
          <a:lstStyle/>
          <a:p>
            <a:r>
              <a:rPr lang="en-US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SOME VIEWS ON THE ENGLISH CHARACHTER</a:t>
            </a:r>
            <a:endParaRPr lang="ru-RU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982201" y="2395331"/>
            <a:ext cx="2209799" cy="2395330"/>
          </a:xfrm>
        </p:spPr>
        <p:txBody>
          <a:bodyPr>
            <a:normAutofit lnSpcReduction="10000"/>
          </a:bodyPr>
          <a:lstStyle/>
          <a:p>
            <a:pPr algn="r"/>
            <a:r>
              <a:rPr lang="ru-RU" dirty="0" smtClean="0"/>
              <a:t>Выполнила: </a:t>
            </a:r>
          </a:p>
          <a:p>
            <a:pPr algn="r"/>
            <a:r>
              <a:rPr lang="ru-RU" dirty="0" smtClean="0"/>
              <a:t>учитель английского языка</a:t>
            </a:r>
          </a:p>
          <a:p>
            <a:pPr algn="r"/>
            <a:r>
              <a:rPr lang="ru-RU" smtClean="0"/>
              <a:t>Кузовова</a:t>
            </a:r>
            <a:r>
              <a:rPr lang="ru-RU" dirty="0" smtClean="0"/>
              <a:t> </a:t>
            </a:r>
            <a:r>
              <a:rPr lang="ru-RU" dirty="0" smtClean="0"/>
              <a:t>Карина Геннадьевна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67381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sz="4800" dirty="0" smtClean="0">
              <a:solidFill>
                <a:schemeClr val="bg1"/>
              </a:solidFill>
            </a:endParaRPr>
          </a:p>
          <a:p>
            <a:endParaRPr lang="en-US" sz="4800" dirty="0">
              <a:solidFill>
                <a:schemeClr val="bg1"/>
              </a:solidFill>
            </a:endParaRPr>
          </a:p>
          <a:p>
            <a:endParaRPr lang="en-US" sz="4800" dirty="0" smtClean="0">
              <a:solidFill>
                <a:schemeClr val="bg1"/>
              </a:solidFill>
            </a:endParaRPr>
          </a:p>
          <a:p>
            <a:r>
              <a:rPr lang="en-US" sz="4800" dirty="0" smtClean="0">
                <a:solidFill>
                  <a:schemeClr val="bg1"/>
                </a:solidFill>
              </a:rPr>
              <a:t>The English are very cold, the food is horrible and the weather is too cold and wet.</a:t>
            </a:r>
            <a:endParaRPr lang="ru-RU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0812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briola" panose="04040605051002020D02" pitchFamily="82" charset="0"/>
              </a:rPr>
              <a:t>So, is all this true? Yes and no.</a:t>
            </a:r>
            <a:endParaRPr lang="ru-RU" dirty="0">
              <a:latin typeface="Gabriola" panose="04040605051002020D02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7001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3000" t="2000" r="50000" b="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6428" y="1010093"/>
            <a:ext cx="6707372" cy="967563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Some people say the English are always cold and reserved, some believe the English eat porridge for breakfast and read THE TIMES every day.</a:t>
            </a:r>
            <a:endParaRPr lang="ru-RU" dirty="0"/>
          </a:p>
        </p:txBody>
      </p:sp>
      <p:pic>
        <p:nvPicPr>
          <p:cNvPr id="11" name="Объект 10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5667" y="2878247"/>
            <a:ext cx="4931510" cy="3278004"/>
          </a:xfrm>
        </p:spPr>
      </p:pic>
    </p:spTree>
    <p:extLst>
      <p:ext uri="{BB962C8B-B14F-4D97-AF65-F5344CB8AC3E}">
        <p14:creationId xmlns:p14="http://schemas.microsoft.com/office/powerpoint/2010/main" val="25773269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Many Australians </a:t>
            </a:r>
            <a:r>
              <a:rPr lang="en-US" dirty="0" err="1" smtClean="0"/>
              <a:t>belive</a:t>
            </a:r>
            <a:r>
              <a:rPr lang="en-US" dirty="0" smtClean="0"/>
              <a:t> that the English always whine and call them ‘’whining </a:t>
            </a:r>
            <a:r>
              <a:rPr lang="en-US" dirty="0" err="1" smtClean="0"/>
              <a:t>poms</a:t>
            </a:r>
            <a:r>
              <a:rPr lang="en-US" dirty="0" smtClean="0"/>
              <a:t>’’.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456" y="1690688"/>
            <a:ext cx="3813544" cy="4423033"/>
          </a:xfrm>
        </p:spPr>
      </p:pic>
    </p:spTree>
    <p:extLst>
      <p:ext uri="{BB962C8B-B14F-4D97-AF65-F5344CB8AC3E}">
        <p14:creationId xmlns:p14="http://schemas.microsoft.com/office/powerpoint/2010/main" val="1612480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Welsh, Scottish and Irish think the English are like with reference to the British Empire.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8214" y="2200939"/>
            <a:ext cx="4153786" cy="4348716"/>
          </a:xfrm>
        </p:spPr>
      </p:pic>
    </p:spTree>
    <p:extLst>
      <p:ext uri="{BB962C8B-B14F-4D97-AF65-F5344CB8AC3E}">
        <p14:creationId xmlns:p14="http://schemas.microsoft.com/office/powerpoint/2010/main" val="466296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en-US" sz="4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onsole" panose="020B0609040504020204" pitchFamily="49" charset="0"/>
              </a:rPr>
              <a:t>There are three things that people most closely associate with the </a:t>
            </a:r>
          </a:p>
          <a:p>
            <a:pPr marL="0" indent="0" algn="ctr">
              <a:buNone/>
            </a:pPr>
            <a:r>
              <a:rPr lang="en-US" sz="47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Lucida Console" panose="020B0609040504020204" pitchFamily="49" charset="0"/>
              </a:rPr>
              <a:t>English.</a:t>
            </a:r>
            <a:endParaRPr lang="ru-RU" sz="4700" dirty="0">
              <a:latin typeface="Lucida Console" panose="020B06090405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948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2000" b="-2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en-US" sz="4400" b="1" dirty="0" smtClean="0"/>
              <a:t>Sherlock Holms, </a:t>
            </a:r>
          </a:p>
          <a:p>
            <a:pPr marL="0" indent="0" algn="r">
              <a:buNone/>
            </a:pPr>
            <a:r>
              <a:rPr lang="en-US" sz="4400" b="1" dirty="0" smtClean="0"/>
              <a:t>good manners</a:t>
            </a:r>
          </a:p>
          <a:p>
            <a:pPr marL="0" indent="0" algn="r">
              <a:buNone/>
            </a:pPr>
            <a:r>
              <a:rPr lang="en-US" sz="4400" b="1" dirty="0" smtClean="0"/>
              <a:t>and politeness.</a:t>
            </a:r>
            <a:endParaRPr lang="ru-RU" sz="4400" b="1" dirty="0"/>
          </a:p>
        </p:txBody>
      </p:sp>
    </p:spTree>
    <p:extLst>
      <p:ext uri="{BB962C8B-B14F-4D97-AF65-F5344CB8AC3E}">
        <p14:creationId xmlns:p14="http://schemas.microsoft.com/office/powerpoint/2010/main" val="1357348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21000" b="-2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Red double-deckers, </a:t>
            </a:r>
          </a:p>
          <a:p>
            <a:r>
              <a:rPr lang="en-US" sz="5400" dirty="0" smtClean="0"/>
              <a:t>the Royal Family </a:t>
            </a:r>
          </a:p>
          <a:p>
            <a:r>
              <a:rPr lang="en-US" sz="5400" dirty="0" smtClean="0"/>
              <a:t>and the BBC.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11538549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b="1" dirty="0" smtClean="0"/>
              <a:t>Eccentricity, sense of </a:t>
            </a:r>
          </a:p>
          <a:p>
            <a:pPr marL="0" indent="0">
              <a:buNone/>
            </a:pPr>
            <a:r>
              <a:rPr lang="en-US" sz="3600" b="1" dirty="0" smtClean="0"/>
              <a:t>superiority</a:t>
            </a:r>
          </a:p>
          <a:p>
            <a:pPr marL="0" indent="0">
              <a:buNone/>
            </a:pPr>
            <a:r>
              <a:rPr lang="en-US" sz="3600" b="1" dirty="0"/>
              <a:t>t</a:t>
            </a:r>
            <a:r>
              <a:rPr lang="en-US" sz="3600" b="1" dirty="0" smtClean="0"/>
              <a:t>owards </a:t>
            </a:r>
          </a:p>
          <a:p>
            <a:pPr marL="0" indent="0">
              <a:buNone/>
            </a:pPr>
            <a:r>
              <a:rPr lang="en-US" sz="3600" b="1" dirty="0" smtClean="0"/>
              <a:t>foreigners,</a:t>
            </a:r>
          </a:p>
          <a:p>
            <a:pPr marL="0" indent="0">
              <a:buNone/>
            </a:pPr>
            <a:r>
              <a:rPr lang="en-US" sz="3600" b="1" dirty="0"/>
              <a:t>f</a:t>
            </a:r>
            <a:r>
              <a:rPr lang="en-US" sz="3600" b="1" dirty="0" smtClean="0"/>
              <a:t>ish and chips, </a:t>
            </a:r>
          </a:p>
          <a:p>
            <a:pPr marL="0" indent="0">
              <a:buNone/>
            </a:pPr>
            <a:r>
              <a:rPr lang="en-US" sz="3600" b="1" dirty="0"/>
              <a:t>r</a:t>
            </a:r>
            <a:r>
              <a:rPr lang="en-US" sz="3600" b="1" dirty="0" smtClean="0"/>
              <a:t>eserve.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4143643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pPr marL="0" indent="0" algn="r">
              <a:buNone/>
            </a:pPr>
            <a:endParaRPr lang="en-US" dirty="0"/>
          </a:p>
          <a:p>
            <a:pPr marL="0" indent="0" algn="r">
              <a:buNone/>
            </a:pPr>
            <a:r>
              <a:rPr lang="en-US" sz="4800" dirty="0" smtClean="0">
                <a:solidFill>
                  <a:schemeClr val="bg1"/>
                </a:solidFill>
              </a:rPr>
              <a:t>Sense of </a:t>
            </a:r>
            <a:r>
              <a:rPr lang="en-US" sz="4800" dirty="0" err="1" smtClean="0">
                <a:solidFill>
                  <a:schemeClr val="bg1"/>
                </a:solidFill>
              </a:rPr>
              <a:t>humour</a:t>
            </a:r>
            <a:r>
              <a:rPr lang="en-US" sz="4800" dirty="0" smtClean="0">
                <a:solidFill>
                  <a:schemeClr val="bg1"/>
                </a:solidFill>
              </a:rPr>
              <a:t>, cricket, stiff upper lip.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899926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</TotalTime>
  <Words>158</Words>
  <Application>Microsoft Office PowerPoint</Application>
  <PresentationFormat>Широкоэкранный</PresentationFormat>
  <Paragraphs>39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Calibri Light</vt:lpstr>
      <vt:lpstr>Gabriola</vt:lpstr>
      <vt:lpstr>Lucida Console</vt:lpstr>
      <vt:lpstr>Тема Office</vt:lpstr>
      <vt:lpstr>SOME VIEWS ON THE ENGLISH CHARACHTER</vt:lpstr>
      <vt:lpstr>Some people say the English are always cold and reserved, some believe the English eat porridge for breakfast and read THE TIMES every day.</vt:lpstr>
      <vt:lpstr>Many Australians belive that the English always whine and call them ‘’whining poms’’.</vt:lpstr>
      <vt:lpstr>The Welsh, Scottish and Irish think the English are like with reference to the British Empire.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So, is all this true? Yes and no.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VIEWS ON THE ENGLISH CHARACHTER</dc:title>
  <dc:creator>Карина</dc:creator>
  <cp:lastModifiedBy>Карина</cp:lastModifiedBy>
  <cp:revision>8</cp:revision>
  <dcterms:created xsi:type="dcterms:W3CDTF">2019-02-14T18:55:05Z</dcterms:created>
  <dcterms:modified xsi:type="dcterms:W3CDTF">2020-05-11T21:06:48Z</dcterms:modified>
</cp:coreProperties>
</file>