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DD1E0B2-44AA-45B7-82C1-973D93B6E94B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24795-2C4D-48D9-8680-4F0829B679E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890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1E0B2-44AA-45B7-82C1-973D93B6E94B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24795-2C4D-48D9-8680-4F0829B67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08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1E0B2-44AA-45B7-82C1-973D93B6E94B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24795-2C4D-48D9-8680-4F0829B679E2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146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1E0B2-44AA-45B7-82C1-973D93B6E94B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24795-2C4D-48D9-8680-4F0829B67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500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1E0B2-44AA-45B7-82C1-973D93B6E94B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24795-2C4D-48D9-8680-4F0829B679E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25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1E0B2-44AA-45B7-82C1-973D93B6E94B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24795-2C4D-48D9-8680-4F0829B67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32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1E0B2-44AA-45B7-82C1-973D93B6E94B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24795-2C4D-48D9-8680-4F0829B67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905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1E0B2-44AA-45B7-82C1-973D93B6E94B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24795-2C4D-48D9-8680-4F0829B67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090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1E0B2-44AA-45B7-82C1-973D93B6E94B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24795-2C4D-48D9-8680-4F0829B67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534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1E0B2-44AA-45B7-82C1-973D93B6E94B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24795-2C4D-48D9-8680-4F0829B67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303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1E0B2-44AA-45B7-82C1-973D93B6E94B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24795-2C4D-48D9-8680-4F0829B679E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377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DD1E0B2-44AA-45B7-82C1-973D93B6E94B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FA24795-2C4D-48D9-8680-4F0829B679E2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85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IMPRESSIONS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OF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LONDON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/>
            <a:r>
              <a:rPr lang="ru-RU" sz="1600" dirty="0" smtClean="0"/>
              <a:t>Выполнила</a:t>
            </a:r>
            <a:r>
              <a:rPr lang="ru-RU" sz="1600" dirty="0"/>
              <a:t>:</a:t>
            </a:r>
            <a:endParaRPr lang="ru-RU" sz="1600" dirty="0" smtClean="0"/>
          </a:p>
          <a:p>
            <a:pPr algn="r"/>
            <a:r>
              <a:rPr lang="ru-RU" sz="1600" dirty="0" smtClean="0"/>
              <a:t>учитель английского языка</a:t>
            </a:r>
          </a:p>
          <a:p>
            <a:pPr algn="r"/>
            <a:r>
              <a:rPr lang="ru-RU" sz="1600" smtClean="0"/>
              <a:t>Кузовова</a:t>
            </a:r>
            <a:r>
              <a:rPr lang="ru-RU" sz="1600" dirty="0" smtClean="0"/>
              <a:t> </a:t>
            </a:r>
            <a:r>
              <a:rPr lang="ru-RU" sz="1600" dirty="0" smtClean="0"/>
              <a:t>Карина Геннадьевна </a:t>
            </a:r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83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lgerian" panose="04020705040A02060702" pitchFamily="82" charset="0"/>
              </a:rPr>
              <a:t>What are foreigners usually taught before they travel to Britain?</a:t>
            </a:r>
            <a:endParaRPr lang="ru-RU" dirty="0">
              <a:latin typeface="Bad Script" panose="02000000000000000000" pitchFamily="2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854" y="1853248"/>
            <a:ext cx="5615146" cy="4195762"/>
          </a:xfrm>
        </p:spPr>
      </p:pic>
      <p:sp>
        <p:nvSpPr>
          <p:cNvPr id="3" name="Объект 2"/>
          <p:cNvSpPr>
            <a:spLocks noGrp="1"/>
          </p:cNvSpPr>
          <p:nvPr>
            <p:ph type="body" sz="half" idx="4294967295"/>
          </p:nvPr>
        </p:nvSpPr>
        <p:spPr>
          <a:xfrm>
            <a:off x="0" y="2813050"/>
            <a:ext cx="6577013" cy="310832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First of all, they told that the English tend to be rather stiff, snobbish and suspicious of foreigners. BUT Julia’s</a:t>
            </a:r>
            <a:r>
              <a:rPr lang="ru-RU" dirty="0" smtClean="0">
                <a:latin typeface="Arial Narrow" panose="020B0606020202030204" pitchFamily="34" charset="0"/>
              </a:rPr>
              <a:t> (</a:t>
            </a:r>
            <a:r>
              <a:rPr lang="en-US" dirty="0" smtClean="0">
                <a:latin typeface="Arial Narrow" panose="020B0606020202030204" pitchFamily="34" charset="0"/>
              </a:rPr>
              <a:t>my friend</a:t>
            </a:r>
            <a:r>
              <a:rPr lang="ru-RU" dirty="0" smtClean="0">
                <a:latin typeface="Arial Narrow" panose="020B0606020202030204" pitchFamily="34" charset="0"/>
              </a:rPr>
              <a:t>)</a:t>
            </a:r>
            <a:r>
              <a:rPr lang="en-US" dirty="0" smtClean="0">
                <a:latin typeface="Arial Narrow" panose="020B0606020202030204" pitchFamily="34" charset="0"/>
              </a:rPr>
              <a:t> experience makes her doubt its accuracy.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784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a policeman – a symbol of power in any country.</a:t>
            </a:r>
            <a:endParaRPr lang="ru-RU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38" y="2688736"/>
            <a:ext cx="4754562" cy="3217253"/>
          </a:xfrm>
        </p:spPr>
      </p:pic>
      <p:sp>
        <p:nvSpPr>
          <p:cNvPr id="12" name="Объект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 one Julia met in Covent Garden gave her a happy smile and readily agreed to pose for her. He showed NO SIGNS OF SUSPICION!!!</a:t>
            </a:r>
          </a:p>
          <a:p>
            <a:r>
              <a:rPr lang="en-US" dirty="0" smtClean="0"/>
              <a:t>Another bobby allowed her to take a photo of him against the Houses of </a:t>
            </a:r>
            <a:r>
              <a:rPr lang="en-US" dirty="0" err="1" smtClean="0"/>
              <a:t>Parlament</a:t>
            </a:r>
            <a:r>
              <a:rPr lang="en-US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99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4034" y="585216"/>
            <a:ext cx="9490166" cy="98232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Another time it was a greengrocer.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567543"/>
            <a:ext cx="5101546" cy="4135849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He was proud to demonstrate his huge potatoes. He eagerly let her take his photo and seemed neither stiff nor suspicious.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798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Londoner saved my friend when she got lost.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502" y="2867573"/>
            <a:ext cx="4397433" cy="285957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Poorly lit streets are so typical of central London.</a:t>
            </a:r>
          </a:p>
          <a:p>
            <a:r>
              <a:rPr lang="en-US" dirty="0" smtClean="0"/>
              <a:t>It was raining and no wonder there was nobody in sight.</a:t>
            </a:r>
          </a:p>
          <a:p>
            <a:r>
              <a:rPr lang="en-US" dirty="0" smtClean="0"/>
              <a:t>Julia felt like crying.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806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38" y="2513270"/>
            <a:ext cx="4754562" cy="3568185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Suddenly a man appeared as if from nowhere. </a:t>
            </a:r>
          </a:p>
          <a:p>
            <a:r>
              <a:rPr lang="en-US" dirty="0" smtClean="0"/>
              <a:t>He was jogging in her direction.</a:t>
            </a:r>
          </a:p>
          <a:p>
            <a:r>
              <a:rPr lang="en-US" dirty="0" smtClean="0"/>
              <a:t>He showed her the way and followed her to the station.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84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Could anything like that happen in your city/town?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424" y="3060844"/>
            <a:ext cx="4401589" cy="247303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784" y="3175144"/>
            <a:ext cx="2984269" cy="2244436"/>
          </a:xfrm>
        </p:spPr>
      </p:pic>
    </p:spTree>
    <p:extLst>
      <p:ext uri="{BB962C8B-B14F-4D97-AF65-F5344CB8AC3E}">
        <p14:creationId xmlns:p14="http://schemas.microsoft.com/office/powerpoint/2010/main" val="119430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TM02900720[[fn=Интеграл]]</Template>
  <TotalTime>44</TotalTime>
  <Words>213</Words>
  <Application>Microsoft Office PowerPoint</Application>
  <PresentationFormat>Широкоэкранный</PresentationFormat>
  <Paragraphs>19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Algerian</vt:lpstr>
      <vt:lpstr>Arial Black</vt:lpstr>
      <vt:lpstr>Arial Narrow</vt:lpstr>
      <vt:lpstr>Bad Script</vt:lpstr>
      <vt:lpstr>Calibri</vt:lpstr>
      <vt:lpstr>Tw Cen MT</vt:lpstr>
      <vt:lpstr>Tw Cen MT Condensed</vt:lpstr>
      <vt:lpstr>Wingdings 3</vt:lpstr>
      <vt:lpstr>Интеграл</vt:lpstr>
      <vt:lpstr>IMPRESSIONS OF LONDON</vt:lpstr>
      <vt:lpstr>What are foreigners usually taught before they travel to Britain?</vt:lpstr>
      <vt:lpstr>Take a policeman – a symbol of power in any country.</vt:lpstr>
      <vt:lpstr>Another time it was a greengrocer.</vt:lpstr>
      <vt:lpstr>One Londoner saved my friend when she got lost.</vt:lpstr>
      <vt:lpstr>Презентация PowerPoint</vt:lpstr>
      <vt:lpstr>Could anything like that happen in your city/town?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IMPRESSIONS OF LONDON</dc:title>
  <dc:creator>Карина</dc:creator>
  <cp:lastModifiedBy>Карина</cp:lastModifiedBy>
  <cp:revision>7</cp:revision>
  <dcterms:created xsi:type="dcterms:W3CDTF">2019-02-14T17:48:43Z</dcterms:created>
  <dcterms:modified xsi:type="dcterms:W3CDTF">2020-05-11T21:07:13Z</dcterms:modified>
</cp:coreProperties>
</file>