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Do you have an example to follow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404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Footlight MT Light" panose="0204060206030A020304" pitchFamily="18" charset="0"/>
              </a:rPr>
              <a:t>Petr Kapitsa was a great Russian scientist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6" y="78377"/>
            <a:ext cx="4926239" cy="6705599"/>
          </a:xfrm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He </a:t>
            </a:r>
            <a:r>
              <a:rPr lang="en-US" sz="2400" b="1" dirty="0">
                <a:latin typeface="Microsoft Yi Baiti" panose="03000500000000000000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was a leading Soviet physicist and Nobel </a:t>
            </a:r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laureate, best </a:t>
            </a:r>
            <a:r>
              <a:rPr lang="en-US" sz="2400" b="1" dirty="0">
                <a:latin typeface="Microsoft Yi Baiti" panose="03000500000000000000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known for his work in low-temperature physics.</a:t>
            </a:r>
            <a:endParaRPr lang="ru-RU" sz="2400" b="1" dirty="0"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3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Valentina </a:t>
            </a:r>
            <a:r>
              <a:rPr lang="en-US" dirty="0" err="1" smtClean="0"/>
              <a:t>tereshkova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She is the first and youngest woman to have flown in space with a solo mission on the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Vostok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0" y="3033757"/>
            <a:ext cx="3037146" cy="382424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8" y="2062753"/>
            <a:ext cx="4282334" cy="2740025"/>
          </a:xfrm>
        </p:spPr>
      </p:pic>
    </p:spTree>
    <p:extLst>
      <p:ext uri="{BB962C8B-B14F-4D97-AF65-F5344CB8AC3E}">
        <p14:creationId xmlns:p14="http://schemas.microsoft.com/office/powerpoint/2010/main" val="29270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Igor </a:t>
            </a:r>
            <a:r>
              <a:rPr lang="en-US" dirty="0" err="1" smtClean="0"/>
              <a:t>sikorsky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May </a:t>
            </a:r>
            <a:r>
              <a:rPr lang="en-US" dirty="0" smtClean="0"/>
              <a:t>1909 he </a:t>
            </a:r>
            <a:r>
              <a:rPr lang="en-US" dirty="0"/>
              <a:t>began designing his first </a:t>
            </a:r>
            <a:r>
              <a:rPr lang="en-US" dirty="0" smtClean="0"/>
              <a:t>helicopter.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59" y="3051175"/>
            <a:ext cx="3387635" cy="38068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23" y="3051012"/>
            <a:ext cx="4681584" cy="3419294"/>
          </a:xfrm>
        </p:spPr>
      </p:pic>
    </p:spTree>
    <p:extLst>
      <p:ext uri="{BB962C8B-B14F-4D97-AF65-F5344CB8AC3E}">
        <p14:creationId xmlns:p14="http://schemas.microsoft.com/office/powerpoint/2010/main" val="385485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</a:t>
            </a:r>
            <a:r>
              <a:rPr lang="en-US" dirty="0" err="1" smtClean="0"/>
              <a:t>bakulev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was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 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surgeon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, one of the founders of cardiovascular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surgery.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icrosoft Yi Baiti" panose="03000500000000000000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6" y="3051012"/>
            <a:ext cx="4514792" cy="35150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71" y="3051175"/>
            <a:ext cx="3838425" cy="3782610"/>
          </a:xfrm>
        </p:spPr>
      </p:pic>
    </p:spTree>
    <p:extLst>
      <p:ext uri="{BB962C8B-B14F-4D97-AF65-F5344CB8AC3E}">
        <p14:creationId xmlns:p14="http://schemas.microsoft.com/office/powerpoint/2010/main" val="77210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Alexandr</a:t>
            </a:r>
            <a:r>
              <a:rPr lang="en-US" dirty="0" smtClean="0"/>
              <a:t> </a:t>
            </a:r>
            <a:r>
              <a:rPr lang="en-US" dirty="0" err="1" smtClean="0"/>
              <a:t>matrosov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" y="2214694"/>
            <a:ext cx="3570038" cy="48076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was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awarded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title of the Hero of the Soviet Union for blocking a German machine-gun with his body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23" y="3051175"/>
            <a:ext cx="5710237" cy="3806825"/>
          </a:xfrm>
        </p:spPr>
      </p:pic>
    </p:spTree>
    <p:extLst>
      <p:ext uri="{BB962C8B-B14F-4D97-AF65-F5344CB8AC3E}">
        <p14:creationId xmlns:p14="http://schemas.microsoft.com/office/powerpoint/2010/main" val="166271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Alexandr</a:t>
            </a:r>
            <a:r>
              <a:rPr lang="en-US" dirty="0" smtClean="0"/>
              <a:t> </a:t>
            </a:r>
            <a:r>
              <a:rPr lang="en-US" dirty="0" err="1" smtClean="0"/>
              <a:t>suvorov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a Russian military leader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26" y="1001005"/>
            <a:ext cx="3483087" cy="523883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99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32</TotalTime>
  <Words>85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Courier New</vt:lpstr>
      <vt:lpstr>Footlight MT Light</vt:lpstr>
      <vt:lpstr>Harrington</vt:lpstr>
      <vt:lpstr>Microsoft Yi Baiti</vt:lpstr>
      <vt:lpstr>Times New Roman</vt:lpstr>
      <vt:lpstr>Tw Cen MT</vt:lpstr>
      <vt:lpstr>Капля</vt:lpstr>
      <vt:lpstr>Do you have an example to follow?</vt:lpstr>
      <vt:lpstr>Petr Kapitsa was a great Russian scientist</vt:lpstr>
      <vt:lpstr>Valentina tereshkova</vt:lpstr>
      <vt:lpstr>Igor sikorsky</vt:lpstr>
      <vt:lpstr>Alexander bakulev</vt:lpstr>
      <vt:lpstr>Alexandr matrosov</vt:lpstr>
      <vt:lpstr>Alexandr suvorov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have an example to follow?</dc:title>
  <dc:creator>Карина</dc:creator>
  <cp:lastModifiedBy>Карина</cp:lastModifiedBy>
  <cp:revision>4</cp:revision>
  <dcterms:created xsi:type="dcterms:W3CDTF">2020-02-22T16:22:18Z</dcterms:created>
  <dcterms:modified xsi:type="dcterms:W3CDTF">2020-02-22T16:54:20Z</dcterms:modified>
</cp:coreProperties>
</file>